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8"/>
  </p:notesMasterIdLst>
  <p:sldIdLst>
    <p:sldId id="333" r:id="rId3"/>
    <p:sldId id="331" r:id="rId4"/>
    <p:sldId id="257" r:id="rId5"/>
    <p:sldId id="326" r:id="rId6"/>
    <p:sldId id="283" r:id="rId7"/>
    <p:sldId id="259" r:id="rId8"/>
    <p:sldId id="270" r:id="rId9"/>
    <p:sldId id="318" r:id="rId10"/>
    <p:sldId id="294" r:id="rId11"/>
    <p:sldId id="296" r:id="rId12"/>
    <p:sldId id="290" r:id="rId13"/>
    <p:sldId id="291" r:id="rId14"/>
    <p:sldId id="298" r:id="rId15"/>
    <p:sldId id="300" r:id="rId16"/>
    <p:sldId id="301" r:id="rId17"/>
    <p:sldId id="271" r:id="rId18"/>
    <p:sldId id="302" r:id="rId19"/>
    <p:sldId id="303" r:id="rId20"/>
    <p:sldId id="310" r:id="rId21"/>
    <p:sldId id="304" r:id="rId22"/>
    <p:sldId id="305" r:id="rId23"/>
    <p:sldId id="306" r:id="rId24"/>
    <p:sldId id="307" r:id="rId25"/>
    <p:sldId id="308" r:id="rId26"/>
    <p:sldId id="312" r:id="rId27"/>
    <p:sldId id="324" r:id="rId28"/>
    <p:sldId id="325" r:id="rId29"/>
    <p:sldId id="272" r:id="rId30"/>
    <p:sldId id="322" r:id="rId31"/>
    <p:sldId id="314" r:id="rId32"/>
    <p:sldId id="315" r:id="rId33"/>
    <p:sldId id="316" r:id="rId34"/>
    <p:sldId id="281" r:id="rId35"/>
    <p:sldId id="282" r:id="rId36"/>
    <p:sldId id="33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B5181"/>
    <a:srgbClr val="B0C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90" autoAdjust="0"/>
  </p:normalViewPr>
  <p:slideViewPr>
    <p:cSldViewPr>
      <p:cViewPr varScale="1">
        <p:scale>
          <a:sx n="54" d="100"/>
          <a:sy n="54" d="100"/>
        </p:scale>
        <p:origin x="1836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gif"/><Relationship Id="rId5" Type="http://schemas.openxmlformats.org/officeDocument/2006/relationships/image" Target="../media/image23.gif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gif"/><Relationship Id="rId5" Type="http://schemas.openxmlformats.org/officeDocument/2006/relationships/image" Target="../media/image23.gif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১. </a:t>
          </a:r>
          <a:endParaRPr lang="en-US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এশিয়া মহাদেশের অবস্থান </a:t>
          </a:r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চিহ্নিত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</a:t>
          </a:r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endParaRPr lang="en-US" dirty="0">
            <a:solidFill>
              <a:schemeClr val="tx1"/>
            </a:solidFill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২. </a:t>
          </a:r>
          <a:endParaRPr lang="en-US" dirty="0"/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এশিয়া মহাদেশের উল্লেখযোগ্য নদীসমূহের নাম </a:t>
          </a:r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বর্ণনা করতে</a:t>
          </a:r>
          <a:r>
            <a:rPr lang="bn-BD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;</a:t>
          </a:r>
          <a:endParaRPr lang="en-US" dirty="0">
            <a:solidFill>
              <a:schemeClr val="bg1"/>
            </a:solidFill>
          </a:endParaRPr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৩. </a:t>
          </a:r>
          <a:endParaRPr lang="en-US" dirty="0">
            <a:solidFill>
              <a:schemeClr val="tx1"/>
            </a:solidFill>
          </a:endParaRPr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এশিয়া মহাদেশের উল্লেখযোগ্য দেশসমূহের নাম উল্লেখ করতে পারবে। </a:t>
          </a:r>
          <a:endParaRPr lang="en-US" dirty="0">
            <a:solidFill>
              <a:schemeClr val="bg1"/>
            </a:solidFill>
          </a:endParaRPr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</dgm:pt>
    <dgm:pt modelId="{4BE058F5-5CD2-4E10-B0EC-8920E1445A6C}" type="pres">
      <dgm:prSet presAssocID="{13D638BC-6FDA-4061-B85E-D1AF2F0CA263}" presName="parentText" presStyleLbl="alignNode1" presStyleIdx="0" presStyleCnt="3" custScaleY="109109" custLinFactNeighborY="17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ScaleY="100000" custLinFactNeighborX="0" custLinFactNeighborY="6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</dgm:pt>
    <dgm:pt modelId="{15AB44C8-64F8-4930-9882-37C418E9C50A}" type="pres">
      <dgm:prSet presAssocID="{404A0818-6C2E-4173-B204-5D8C17ACA981}" presName="composite" presStyleCnt="0"/>
      <dgm:spPr/>
    </dgm:pt>
    <dgm:pt modelId="{F7238A48-6E96-4FDC-B718-543FB9D84B12}" type="pres">
      <dgm:prSet presAssocID="{404A0818-6C2E-4173-B204-5D8C17ACA9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</dgm:pt>
    <dgm:pt modelId="{EB83FA37-F444-473D-A39D-CA3FE8CE318E}" type="pres">
      <dgm:prSet presAssocID="{21869CDF-1079-46C7-8780-76BADDD119E4}" presName="composite" presStyleCnt="0"/>
      <dgm:spPr/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93D28893-C999-491E-AD57-6696F699CC99}" type="presOf" srcId="{1952A42B-4F4B-4AA4-BA6F-8DC8403A532B}" destId="{D7B10489-FE62-4F19-8032-E47897ECADD9}" srcOrd="0" destOrd="0" presId="urn:microsoft.com/office/officeart/2005/8/layout/chevron2"/>
    <dgm:cxn modelId="{C7D0F9C4-6FA7-4BBE-B906-07E0C3B424F7}" type="presOf" srcId="{D9DF1071-770D-4F9F-9B1B-89ED8F965E2A}" destId="{869B5710-ACD6-4039-993C-848764C5A1CC}" srcOrd="0" destOrd="0" presId="urn:microsoft.com/office/officeart/2005/8/layout/chevron2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ED5B47BC-148E-419D-843F-3BB668CA3BDA}" type="presOf" srcId="{21869CDF-1079-46C7-8780-76BADDD119E4}" destId="{97B46740-EE3E-4D87-A8EF-DE5026CA2DB6}" srcOrd="0" destOrd="0" presId="urn:microsoft.com/office/officeart/2005/8/layout/chevron2"/>
    <dgm:cxn modelId="{C04F3C46-C1B8-4145-8474-81C49D76511F}" type="presOf" srcId="{404A0818-6C2E-4173-B204-5D8C17ACA981}" destId="{F7238A48-6E96-4FDC-B718-543FB9D84B12}" srcOrd="0" destOrd="0" presId="urn:microsoft.com/office/officeart/2005/8/layout/chevron2"/>
    <dgm:cxn modelId="{EAC9079F-C329-481C-9047-E687F79ECF0D}" type="presOf" srcId="{5FE8A043-53BF-4EFD-AE21-84E764F5AACF}" destId="{03EA18A4-B2C9-45FC-8C36-CE656B3185BE}" srcOrd="0" destOrd="0" presId="urn:microsoft.com/office/officeart/2005/8/layout/chevron2"/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EDD969CA-1F22-4EBB-9981-B7717C8D799F}" type="presOf" srcId="{94A344A1-4834-45E0-A218-3F1911CBF5D3}" destId="{AC524FF5-A57D-4165-BDB6-4C94995CBAE2}" srcOrd="0" destOrd="0" presId="urn:microsoft.com/office/officeart/2005/8/layout/chevron2"/>
    <dgm:cxn modelId="{96F8A466-10DA-4B23-872F-9FBCE4D0A37D}" type="presOf" srcId="{13D638BC-6FDA-4061-B85E-D1AF2F0CA263}" destId="{4BE058F5-5CD2-4E10-B0EC-8920E1445A6C}" srcOrd="0" destOrd="0" presId="urn:microsoft.com/office/officeart/2005/8/layout/chevron2"/>
    <dgm:cxn modelId="{57BBCDDB-0118-4304-B29C-FB10EA556494}" type="presParOf" srcId="{D7B10489-FE62-4F19-8032-E47897ECADD9}" destId="{15055E06-7969-4A03-BA0D-17DB9ECE544A}" srcOrd="0" destOrd="0" presId="urn:microsoft.com/office/officeart/2005/8/layout/chevron2"/>
    <dgm:cxn modelId="{53B5C979-AC88-4DF7-9A4E-3956DA8A4AE0}" type="presParOf" srcId="{15055E06-7969-4A03-BA0D-17DB9ECE544A}" destId="{4BE058F5-5CD2-4E10-B0EC-8920E1445A6C}" srcOrd="0" destOrd="0" presId="urn:microsoft.com/office/officeart/2005/8/layout/chevron2"/>
    <dgm:cxn modelId="{66D88284-10ED-40D8-AE7E-98FB1ED17231}" type="presParOf" srcId="{15055E06-7969-4A03-BA0D-17DB9ECE544A}" destId="{869B5710-ACD6-4039-993C-848764C5A1CC}" srcOrd="1" destOrd="0" presId="urn:microsoft.com/office/officeart/2005/8/layout/chevron2"/>
    <dgm:cxn modelId="{2DD54D79-E092-4CF1-8187-5A51CDEE148E}" type="presParOf" srcId="{D7B10489-FE62-4F19-8032-E47897ECADD9}" destId="{F0B7E252-1AB1-467B-BC58-9A09B7CFD542}" srcOrd="1" destOrd="0" presId="urn:microsoft.com/office/officeart/2005/8/layout/chevron2"/>
    <dgm:cxn modelId="{92F50FC6-4C48-47C3-ADFC-426DD1196C74}" type="presParOf" srcId="{D7B10489-FE62-4F19-8032-E47897ECADD9}" destId="{15AB44C8-64F8-4930-9882-37C418E9C50A}" srcOrd="2" destOrd="0" presId="urn:microsoft.com/office/officeart/2005/8/layout/chevron2"/>
    <dgm:cxn modelId="{F1A95971-81EA-46D9-A4FA-8BD6F684ED5F}" type="presParOf" srcId="{15AB44C8-64F8-4930-9882-37C418E9C50A}" destId="{F7238A48-6E96-4FDC-B718-543FB9D84B12}" srcOrd="0" destOrd="0" presId="urn:microsoft.com/office/officeart/2005/8/layout/chevron2"/>
    <dgm:cxn modelId="{1F138232-EB4F-4929-9DA5-B366D49D6D6E}" type="presParOf" srcId="{15AB44C8-64F8-4930-9882-37C418E9C50A}" destId="{03EA18A4-B2C9-45FC-8C36-CE656B3185BE}" srcOrd="1" destOrd="0" presId="urn:microsoft.com/office/officeart/2005/8/layout/chevron2"/>
    <dgm:cxn modelId="{1C14D11B-2D3C-4E02-8A4B-FB3FABCBD701}" type="presParOf" srcId="{D7B10489-FE62-4F19-8032-E47897ECADD9}" destId="{3A924CCF-41DA-4E6A-8082-3F07B38BB3C0}" srcOrd="3" destOrd="0" presId="urn:microsoft.com/office/officeart/2005/8/layout/chevron2"/>
    <dgm:cxn modelId="{D1C2FE26-AEF6-4D68-9F45-ECC86E6E97E7}" type="presParOf" srcId="{D7B10489-FE62-4F19-8032-E47897ECADD9}" destId="{EB83FA37-F444-473D-A39D-CA3FE8CE318E}" srcOrd="4" destOrd="0" presId="urn:microsoft.com/office/officeart/2005/8/layout/chevron2"/>
    <dgm:cxn modelId="{71FB6F8E-5231-46CE-83FA-E88489E738DF}" type="presParOf" srcId="{EB83FA37-F444-473D-A39D-CA3FE8CE318E}" destId="{97B46740-EE3E-4D87-A8EF-DE5026CA2DB6}" srcOrd="0" destOrd="0" presId="urn:microsoft.com/office/officeart/2005/8/layout/chevron2"/>
    <dgm:cxn modelId="{6B7EA65E-832F-4C51-A414-66331CD33CAF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DA014-560F-40AC-9BEF-DBE3565E0F5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03163-D6E7-4372-A640-7AECFF4E6BD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এশিয়া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EB81D35-44C8-4DCB-A54A-B7AC6F8FC7D3}" type="parTrans" cxnId="{48777716-2DDC-4F33-AEDA-E0D692386805}">
      <dgm:prSet/>
      <dgm:spPr/>
      <dgm:t>
        <a:bodyPr/>
        <a:lstStyle/>
        <a:p>
          <a:endParaRPr lang="en-US"/>
        </a:p>
      </dgm:t>
    </dgm:pt>
    <dgm:pt modelId="{A80FC404-FCB0-419C-BB53-68B712B1AAB9}" type="sibTrans" cxnId="{48777716-2DDC-4F33-AEDA-E0D692386805}">
      <dgm:prSet/>
      <dgm:spPr/>
      <dgm:t>
        <a:bodyPr/>
        <a:lstStyle/>
        <a:p>
          <a:endParaRPr lang="en-US"/>
        </a:p>
      </dgm:t>
    </dgm:pt>
    <dgm:pt modelId="{5F1830F3-3252-478B-86DE-5E4850D1DF7F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উত্তর মহাসাগর</a:t>
          </a:r>
          <a:endParaRPr lang="en-US" sz="32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28DF0A38-0B0B-410B-ADF1-D729A08D76E7}" type="parTrans" cxnId="{5F519AD0-070B-4FAF-AF3C-5BFA8A6E3B08}">
      <dgm:prSet/>
      <dgm:spPr/>
      <dgm:t>
        <a:bodyPr/>
        <a:lstStyle/>
        <a:p>
          <a:endParaRPr lang="en-US"/>
        </a:p>
      </dgm:t>
    </dgm:pt>
    <dgm:pt modelId="{9CC0BB84-063D-42A5-81E8-315709A4C04F}" type="sibTrans" cxnId="{5F519AD0-070B-4FAF-AF3C-5BFA8A6E3B08}">
      <dgm:prSet/>
      <dgm:spPr/>
      <dgm:t>
        <a:bodyPr/>
        <a:lstStyle/>
        <a:p>
          <a:endParaRPr lang="en-US"/>
        </a:p>
      </dgm:t>
    </dgm:pt>
    <dgm:pt modelId="{CB287F89-1F2F-4B74-A767-7167DDAC4F4B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sz="3200" dirty="0" smtClean="0">
            <a:solidFill>
              <a:schemeClr val="accent6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  <a:p>
          <a:r>
            <a:rPr lang="bn-BD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প্রশান্ত মহাসাগর</a:t>
          </a:r>
          <a:endParaRPr lang="en-US" sz="32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709A074-E35C-4B85-B877-47337215870A}" type="parTrans" cxnId="{BE821413-142E-41D6-A6AB-203FFD53ABF1}">
      <dgm:prSet/>
      <dgm:spPr/>
      <dgm:t>
        <a:bodyPr/>
        <a:lstStyle/>
        <a:p>
          <a:endParaRPr lang="en-US"/>
        </a:p>
      </dgm:t>
    </dgm:pt>
    <dgm:pt modelId="{D8D0420A-4F67-4F79-8451-A81FF8A0FBD0}" type="sibTrans" cxnId="{BE821413-142E-41D6-A6AB-203FFD53ABF1}">
      <dgm:prSet/>
      <dgm:spPr/>
      <dgm:t>
        <a:bodyPr/>
        <a:lstStyle/>
        <a:p>
          <a:endParaRPr lang="en-US"/>
        </a:p>
      </dgm:t>
    </dgm:pt>
    <dgm:pt modelId="{F077C8EE-3C8D-47E4-A2DD-E39685C4743F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 মহাসাগর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958C5C-C305-4789-BDD4-384BE57E9BF4}" type="parTrans" cxnId="{AAD4E804-E05E-4F76-959A-D4C26949D5FC}">
      <dgm:prSet/>
      <dgm:spPr/>
      <dgm:t>
        <a:bodyPr/>
        <a:lstStyle/>
        <a:p>
          <a:endParaRPr lang="en-US"/>
        </a:p>
      </dgm:t>
    </dgm:pt>
    <dgm:pt modelId="{380EA2A6-B575-4CA2-B737-7EEA4F6EF5E2}" type="sibTrans" cxnId="{AAD4E804-E05E-4F76-959A-D4C26949D5FC}">
      <dgm:prSet/>
      <dgm:spPr/>
      <dgm:t>
        <a:bodyPr/>
        <a:lstStyle/>
        <a:p>
          <a:endParaRPr lang="en-US"/>
        </a:p>
      </dgm:t>
    </dgm:pt>
    <dgm:pt modelId="{03818994-2838-43D7-A8BE-AAFE9A0BBF7A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ইউরোপ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DB5DD45-0689-459D-BCC4-CA76874C42D7}" type="parTrans" cxnId="{E9BA797E-5E09-42F6-90F1-DEA8A0D8F8BA}">
      <dgm:prSet/>
      <dgm:spPr/>
      <dgm:t>
        <a:bodyPr/>
        <a:lstStyle/>
        <a:p>
          <a:endParaRPr lang="en-US"/>
        </a:p>
      </dgm:t>
    </dgm:pt>
    <dgm:pt modelId="{F88CF82F-E455-4A0E-8CD4-8840E7DE080E}" type="sibTrans" cxnId="{E9BA797E-5E09-42F6-90F1-DEA8A0D8F8BA}">
      <dgm:prSet/>
      <dgm:spPr/>
      <dgm:t>
        <a:bodyPr/>
        <a:lstStyle/>
        <a:p>
          <a:endParaRPr lang="en-US"/>
        </a:p>
      </dgm:t>
    </dgm:pt>
    <dgm:pt modelId="{CF7BAE32-200A-4572-BEE9-FDD18AD1B665}" type="pres">
      <dgm:prSet presAssocID="{C25DA014-560F-40AC-9BEF-DBE3565E0F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65944-0083-41C8-A6EA-5D19A08F8D82}" type="pres">
      <dgm:prSet presAssocID="{C25DA014-560F-40AC-9BEF-DBE3565E0F53}" presName="radial" presStyleCnt="0">
        <dgm:presLayoutVars>
          <dgm:animLvl val="ctr"/>
        </dgm:presLayoutVars>
      </dgm:prSet>
      <dgm:spPr/>
    </dgm:pt>
    <dgm:pt modelId="{A2C3CD1E-C560-4D0D-994C-CCCF644A9539}" type="pres">
      <dgm:prSet presAssocID="{E8803163-D6E7-4372-A640-7AECFF4E6BD2}" presName="centerShape" presStyleLbl="vennNode1" presStyleIdx="0" presStyleCnt="5" custScaleX="68957" custScaleY="63971"/>
      <dgm:spPr/>
      <dgm:t>
        <a:bodyPr/>
        <a:lstStyle/>
        <a:p>
          <a:endParaRPr lang="en-US"/>
        </a:p>
      </dgm:t>
    </dgm:pt>
    <dgm:pt modelId="{78625831-7D8C-49A9-8535-1FB0639D6997}" type="pres">
      <dgm:prSet presAssocID="{5F1830F3-3252-478B-86DE-5E4850D1DF7F}" presName="node" presStyleLbl="vennNode1" presStyleIdx="1" presStyleCnt="5" custScaleX="157755" custScaleY="13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550E1-CBC0-42A4-8141-98B6B8959699}" type="pres">
      <dgm:prSet presAssocID="{CB287F89-1F2F-4B74-A767-7167DDAC4F4B}" presName="node" presStyleLbl="vennNode1" presStyleIdx="2" presStyleCnt="5" custScaleX="152411" custScaleY="140745" custRadScaleRad="122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CFE6B-A835-4FF9-9099-7BF67FFF2E9B}" type="pres">
      <dgm:prSet presAssocID="{F077C8EE-3C8D-47E4-A2DD-E39685C4743F}" presName="node" presStyleLbl="vennNode1" presStyleIdx="3" presStyleCnt="5" custScaleX="156630" custScaleY="130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8D478-E96E-4C9C-BE53-761F2EC713D4}" type="pres">
      <dgm:prSet presAssocID="{03818994-2838-43D7-A8BE-AAFE9A0BBF7A}" presName="node" presStyleLbl="vennNode1" presStyleIdx="4" presStyleCnt="5" custScaleX="150813" custScaleY="140744" custRadScaleRad="127008" custRadScaleInc="-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996E5-DA5B-4A37-9240-3ED5BC430027}" type="presOf" srcId="{C25DA014-560F-40AC-9BEF-DBE3565E0F53}" destId="{CF7BAE32-200A-4572-BEE9-FDD18AD1B665}" srcOrd="0" destOrd="0" presId="urn:microsoft.com/office/officeart/2005/8/layout/radial3"/>
    <dgm:cxn modelId="{BE821413-142E-41D6-A6AB-203FFD53ABF1}" srcId="{E8803163-D6E7-4372-A640-7AECFF4E6BD2}" destId="{CB287F89-1F2F-4B74-A767-7167DDAC4F4B}" srcOrd="1" destOrd="0" parTransId="{B709A074-E35C-4B85-B877-47337215870A}" sibTransId="{D8D0420A-4F67-4F79-8451-A81FF8A0FBD0}"/>
    <dgm:cxn modelId="{E9BA797E-5E09-42F6-90F1-DEA8A0D8F8BA}" srcId="{E8803163-D6E7-4372-A640-7AECFF4E6BD2}" destId="{03818994-2838-43D7-A8BE-AAFE9A0BBF7A}" srcOrd="3" destOrd="0" parTransId="{BDB5DD45-0689-459D-BCC4-CA76874C42D7}" sibTransId="{F88CF82F-E455-4A0E-8CD4-8840E7DE080E}"/>
    <dgm:cxn modelId="{766ADAC7-BA23-4177-AB06-A33B5EA9813F}" type="presOf" srcId="{E8803163-D6E7-4372-A640-7AECFF4E6BD2}" destId="{A2C3CD1E-C560-4D0D-994C-CCCF644A9539}" srcOrd="0" destOrd="0" presId="urn:microsoft.com/office/officeart/2005/8/layout/radial3"/>
    <dgm:cxn modelId="{AAD4E804-E05E-4F76-959A-D4C26949D5FC}" srcId="{E8803163-D6E7-4372-A640-7AECFF4E6BD2}" destId="{F077C8EE-3C8D-47E4-A2DD-E39685C4743F}" srcOrd="2" destOrd="0" parTransId="{98958C5C-C305-4789-BDD4-384BE57E9BF4}" sibTransId="{380EA2A6-B575-4CA2-B737-7EEA4F6EF5E2}"/>
    <dgm:cxn modelId="{DE93F56C-3C9E-4907-A261-CFDFC4E13627}" type="presOf" srcId="{F077C8EE-3C8D-47E4-A2DD-E39685C4743F}" destId="{500CFE6B-A835-4FF9-9099-7BF67FFF2E9B}" srcOrd="0" destOrd="0" presId="urn:microsoft.com/office/officeart/2005/8/layout/radial3"/>
    <dgm:cxn modelId="{5F519AD0-070B-4FAF-AF3C-5BFA8A6E3B08}" srcId="{E8803163-D6E7-4372-A640-7AECFF4E6BD2}" destId="{5F1830F3-3252-478B-86DE-5E4850D1DF7F}" srcOrd="0" destOrd="0" parTransId="{28DF0A38-0B0B-410B-ADF1-D729A08D76E7}" sibTransId="{9CC0BB84-063D-42A5-81E8-315709A4C04F}"/>
    <dgm:cxn modelId="{48777716-2DDC-4F33-AEDA-E0D692386805}" srcId="{C25DA014-560F-40AC-9BEF-DBE3565E0F53}" destId="{E8803163-D6E7-4372-A640-7AECFF4E6BD2}" srcOrd="0" destOrd="0" parTransId="{EEB81D35-44C8-4DCB-A54A-B7AC6F8FC7D3}" sibTransId="{A80FC404-FCB0-419C-BB53-68B712B1AAB9}"/>
    <dgm:cxn modelId="{86358D64-68FF-4229-A5F4-997B909CB6EF}" type="presOf" srcId="{03818994-2838-43D7-A8BE-AAFE9A0BBF7A}" destId="{6F38D478-E96E-4C9C-BE53-761F2EC713D4}" srcOrd="0" destOrd="0" presId="urn:microsoft.com/office/officeart/2005/8/layout/radial3"/>
    <dgm:cxn modelId="{C00FEAAB-86FB-48AE-B83C-772C752A7EE3}" type="presOf" srcId="{5F1830F3-3252-478B-86DE-5E4850D1DF7F}" destId="{78625831-7D8C-49A9-8535-1FB0639D6997}" srcOrd="0" destOrd="0" presId="urn:microsoft.com/office/officeart/2005/8/layout/radial3"/>
    <dgm:cxn modelId="{4D80820B-648D-4AA6-88A3-DF64AD66EC23}" type="presOf" srcId="{CB287F89-1F2F-4B74-A767-7167DDAC4F4B}" destId="{1C1550E1-CBC0-42A4-8141-98B6B8959699}" srcOrd="0" destOrd="0" presId="urn:microsoft.com/office/officeart/2005/8/layout/radial3"/>
    <dgm:cxn modelId="{D3109FBF-4468-4429-8352-33FFBCD3CD56}" type="presParOf" srcId="{CF7BAE32-200A-4572-BEE9-FDD18AD1B665}" destId="{EEE65944-0083-41C8-A6EA-5D19A08F8D82}" srcOrd="0" destOrd="0" presId="urn:microsoft.com/office/officeart/2005/8/layout/radial3"/>
    <dgm:cxn modelId="{5C0AF4D0-C266-42A3-86D4-9741B452813A}" type="presParOf" srcId="{EEE65944-0083-41C8-A6EA-5D19A08F8D82}" destId="{A2C3CD1E-C560-4D0D-994C-CCCF644A9539}" srcOrd="0" destOrd="0" presId="urn:microsoft.com/office/officeart/2005/8/layout/radial3"/>
    <dgm:cxn modelId="{37BB0B84-F9C9-4F7D-BBB7-AE23B0CAE6A0}" type="presParOf" srcId="{EEE65944-0083-41C8-A6EA-5D19A08F8D82}" destId="{78625831-7D8C-49A9-8535-1FB0639D6997}" srcOrd="1" destOrd="0" presId="urn:microsoft.com/office/officeart/2005/8/layout/radial3"/>
    <dgm:cxn modelId="{34BEDF0F-E085-43E9-B79E-428C32B9B7E1}" type="presParOf" srcId="{EEE65944-0083-41C8-A6EA-5D19A08F8D82}" destId="{1C1550E1-CBC0-42A4-8141-98B6B8959699}" srcOrd="2" destOrd="0" presId="urn:microsoft.com/office/officeart/2005/8/layout/radial3"/>
    <dgm:cxn modelId="{6E2D9C48-42DD-41F1-AE28-BFF061A1DF0C}" type="presParOf" srcId="{EEE65944-0083-41C8-A6EA-5D19A08F8D82}" destId="{500CFE6B-A835-4FF9-9099-7BF67FFF2E9B}" srcOrd="3" destOrd="0" presId="urn:microsoft.com/office/officeart/2005/8/layout/radial3"/>
    <dgm:cxn modelId="{CD93D927-1ABE-4412-991B-9BD521C5B7BC}" type="presParOf" srcId="{EEE65944-0083-41C8-A6EA-5D19A08F8D82}" destId="{6F38D478-E96E-4C9C-BE53-761F2EC713D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B4EB4-0E83-4D47-B894-F098968A52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664EF-CAB8-41D8-BFFE-ABB655F5855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এশিয়া মহাদেশের</a:t>
          </a:r>
          <a:r>
            <a:rPr lang="en-US" sz="20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</a:t>
          </a:r>
          <a:endParaRPr lang="en-US" sz="2000" u="none" dirty="0">
            <a:solidFill>
              <a:schemeClr val="tx1"/>
            </a:solidFill>
          </a:endParaRPr>
        </a:p>
      </dgm:t>
    </dgm:pt>
    <dgm:pt modelId="{0993CBF2-8704-4417-AFB0-60756873532A}" type="parTrans" cxnId="{5CFF2E8B-930F-4A21-A638-4862978EE586}">
      <dgm:prSet/>
      <dgm:spPr/>
      <dgm:t>
        <a:bodyPr/>
        <a:lstStyle/>
        <a:p>
          <a:endParaRPr lang="en-US"/>
        </a:p>
      </dgm:t>
    </dgm:pt>
    <dgm:pt modelId="{954FF24B-780C-40A3-B130-11D9914EF4B7}" type="sibTrans" cxnId="{5CFF2E8B-930F-4A21-A638-4862978EE586}">
      <dgm:prSet/>
      <dgm:spPr/>
      <dgm:t>
        <a:bodyPr/>
        <a:lstStyle/>
        <a:p>
          <a:endParaRPr lang="en-US"/>
        </a:p>
      </dgm:t>
    </dgm:pt>
    <dgm:pt modelId="{1CFB776A-BD0D-4B4C-A150-04AA454DAA1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ইয়াংসি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82315E1F-580E-41D4-ACC0-995F246BDCD9}" type="parTrans" cxnId="{A7D9460B-0DD9-4CE9-A673-11D1A2C5F79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BAED05C-8A0E-402F-ACAB-A0DEBF1F4CCF}" type="sibTrans" cxnId="{A7D9460B-0DD9-4CE9-A673-11D1A2C5F796}">
      <dgm:prSet/>
      <dgm:spPr/>
      <dgm:t>
        <a:bodyPr/>
        <a:lstStyle/>
        <a:p>
          <a:endParaRPr lang="en-US"/>
        </a:p>
      </dgm:t>
    </dgm:pt>
    <dgm:pt modelId="{F6C7FA54-92D7-4C9D-A893-31A56FC86808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হোয়াংহো </a:t>
          </a:r>
          <a:endParaRPr lang="en-US" sz="2400" dirty="0">
            <a:solidFill>
              <a:schemeClr val="tx1"/>
            </a:solidFill>
          </a:endParaRPr>
        </a:p>
      </dgm:t>
    </dgm:pt>
    <dgm:pt modelId="{945E5794-1517-4C0E-8A02-8AD1F53B410F}" type="parTrans" cxnId="{5ADE03F9-6FAA-4486-A8C0-EEFBBF856C4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F4DBE11-1B25-4E8D-8F42-159037553F99}" type="sibTrans" cxnId="{5ADE03F9-6FAA-4486-A8C0-EEFBBF856C49}">
      <dgm:prSet/>
      <dgm:spPr/>
      <dgm:t>
        <a:bodyPr/>
        <a:lstStyle/>
        <a:p>
          <a:endParaRPr lang="en-US"/>
        </a:p>
      </dgm:t>
    </dgm:pt>
    <dgm:pt modelId="{EAA2A182-BE41-4464-B9C9-263BA8E30A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তাইগ্রিস</a:t>
          </a:r>
          <a:endParaRPr lang="en-US" sz="2800" dirty="0">
            <a:solidFill>
              <a:srgbClr val="0000CC"/>
            </a:solidFill>
          </a:endParaRPr>
        </a:p>
      </dgm:t>
    </dgm:pt>
    <dgm:pt modelId="{F37E0D4A-B512-42C2-8883-F5162E3BFE60}" type="parTrans" cxnId="{89C315A8-616F-4749-80AB-C3E14AD9885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3AFCDB1-3583-439D-B90E-5B5FD79A3148}" type="sibTrans" cxnId="{89C315A8-616F-4749-80AB-C3E14AD98856}">
      <dgm:prSet/>
      <dgm:spPr/>
      <dgm:t>
        <a:bodyPr/>
        <a:lstStyle/>
        <a:p>
          <a:endParaRPr lang="en-US"/>
        </a:p>
      </dgm:t>
    </dgm:pt>
    <dgm:pt modelId="{28EC1D68-0BD6-4BD1-B6AB-35DD916470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ইউফ্রেটিস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1158A888-A00B-4A04-9FC4-3905327AB915}" type="parTrans" cxnId="{8F09D7C9-30E8-4A47-86F3-1C76FD00A44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9CBF5CA-8114-49C9-BD83-F504CF4CB704}" type="sibTrans" cxnId="{8F09D7C9-30E8-4A47-86F3-1C76FD00A445}">
      <dgm:prSet/>
      <dgm:spPr/>
      <dgm:t>
        <a:bodyPr/>
        <a:lstStyle/>
        <a:p>
          <a:endParaRPr lang="en-US"/>
        </a:p>
      </dgm:t>
    </dgm:pt>
    <dgm:pt modelId="{04E6593D-578C-4028-8397-BCC754EA374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গঙ্গা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DAC78-9C67-4A79-8095-DEFE70DEA12D}" type="parTrans" cxnId="{42E3439A-BF21-465A-B0C5-94B03FD21F7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5E14E36-084A-4AF7-9829-331FE98C5A8F}" type="sibTrans" cxnId="{42E3439A-BF21-465A-B0C5-94B03FD21F74}">
      <dgm:prSet/>
      <dgm:spPr/>
      <dgm:t>
        <a:bodyPr/>
        <a:lstStyle/>
        <a:p>
          <a:endParaRPr lang="en-US"/>
        </a:p>
      </dgm:t>
    </dgm:pt>
    <dgm:pt modelId="{0603DDA6-6C1A-4E24-8626-6DDAB9ACD43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পদ্মা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6220412-44AF-4471-9BDA-5942225DDCA9}" type="parTrans" cxnId="{E83C2624-A4DD-4A92-8D07-BA65BFDEBBDE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DF7397F-2D33-4DA5-8208-EE01A2E58195}" type="sibTrans" cxnId="{E83C2624-A4DD-4A92-8D07-BA65BFDEBBDE}">
      <dgm:prSet/>
      <dgm:spPr/>
      <dgm:t>
        <a:bodyPr/>
        <a:lstStyle/>
        <a:p>
          <a:endParaRPr lang="en-US"/>
        </a:p>
      </dgm:t>
    </dgm:pt>
    <dgm:pt modelId="{E3912103-65A7-4714-B87C-6628325FBA4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যমুনা</a:t>
          </a:r>
          <a:endParaRPr lang="en-US" sz="2800" dirty="0">
            <a:solidFill>
              <a:srgbClr val="0000CC"/>
            </a:solidFill>
          </a:endParaRPr>
        </a:p>
      </dgm:t>
    </dgm:pt>
    <dgm:pt modelId="{3CBF0057-E34B-428E-950C-0EC9DA779DFE}" type="parTrans" cxnId="{6248873B-2D61-490C-9452-EA6AA82DD00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E0CA5103-3B49-4BF0-84F0-450BD3BC1972}" type="sibTrans" cxnId="{6248873B-2D61-490C-9452-EA6AA82DD005}">
      <dgm:prSet/>
      <dgm:spPr/>
      <dgm:t>
        <a:bodyPr/>
        <a:lstStyle/>
        <a:p>
          <a:endParaRPr lang="en-US"/>
        </a:p>
      </dgm:t>
    </dgm:pt>
    <dgm:pt modelId="{0D94252B-9843-4C7F-9537-8B6D1F35CBE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সিন্ধু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415B831-BD55-4F13-A49C-17B8011EE74A}" type="parTrans" cxnId="{EBE71DB6-0C78-4217-A0EF-8E427C478A3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789A813-5EA5-47EF-8AB7-8A5AE93CA736}" type="sibTrans" cxnId="{EBE71DB6-0C78-4217-A0EF-8E427C478A3D}">
      <dgm:prSet/>
      <dgm:spPr/>
      <dgm:t>
        <a:bodyPr/>
        <a:lstStyle/>
        <a:p>
          <a:endParaRPr lang="en-US"/>
        </a:p>
      </dgm:t>
    </dgm:pt>
    <dgm:pt modelId="{88ACBC50-50FA-4FD2-8784-094DBBC7379F}" type="pres">
      <dgm:prSet presAssocID="{C74B4EB4-0E83-4D47-B894-F098968A52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86F69-DE0F-428F-86FA-B35EE0C142A0}" type="pres">
      <dgm:prSet presAssocID="{E86664EF-CAB8-41D8-BFFE-ABB655F5855D}" presName="centerShape" presStyleLbl="node0" presStyleIdx="0" presStyleCnt="1"/>
      <dgm:spPr/>
      <dgm:t>
        <a:bodyPr/>
        <a:lstStyle/>
        <a:p>
          <a:endParaRPr lang="en-US"/>
        </a:p>
      </dgm:t>
    </dgm:pt>
    <dgm:pt modelId="{3AF29F41-8BFB-43B1-B9AE-0C6BB22A89A6}" type="pres">
      <dgm:prSet presAssocID="{82315E1F-580E-41D4-ACC0-995F246BDCD9}" presName="parTrans" presStyleLbl="sibTrans2D1" presStyleIdx="0" presStyleCnt="8"/>
      <dgm:spPr/>
      <dgm:t>
        <a:bodyPr/>
        <a:lstStyle/>
        <a:p>
          <a:endParaRPr lang="en-US"/>
        </a:p>
      </dgm:t>
    </dgm:pt>
    <dgm:pt modelId="{49392165-D484-4FD1-8F21-DBC77A9DF1BD}" type="pres">
      <dgm:prSet presAssocID="{82315E1F-580E-41D4-ACC0-995F246BDCD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4100AA6-72EA-43A5-B560-EC1A8BDDCFAC}" type="pres">
      <dgm:prSet presAssocID="{1CFB776A-BD0D-4B4C-A150-04AA454DAA1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410B9-4DF9-454B-9805-AD63124DB8DE}" type="pres">
      <dgm:prSet presAssocID="{945E5794-1517-4C0E-8A02-8AD1F53B410F}" presName="parTrans" presStyleLbl="sibTrans2D1" presStyleIdx="1" presStyleCnt="8"/>
      <dgm:spPr/>
      <dgm:t>
        <a:bodyPr/>
        <a:lstStyle/>
        <a:p>
          <a:endParaRPr lang="en-US"/>
        </a:p>
      </dgm:t>
    </dgm:pt>
    <dgm:pt modelId="{747CA1CE-1250-4C72-A7B1-75583B3ABFE2}" type="pres">
      <dgm:prSet presAssocID="{945E5794-1517-4C0E-8A02-8AD1F53B410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9981B4F-8301-4234-8E2F-B93DCD0EC32B}" type="pres">
      <dgm:prSet presAssocID="{F6C7FA54-92D7-4C9D-A893-31A56FC8680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C91B5-92C8-419C-AE09-E7FE0E8E1FF6}" type="pres">
      <dgm:prSet presAssocID="{F37E0D4A-B512-42C2-8883-F5162E3BFE60}" presName="parTrans" presStyleLbl="sibTrans2D1" presStyleIdx="2" presStyleCnt="8"/>
      <dgm:spPr/>
      <dgm:t>
        <a:bodyPr/>
        <a:lstStyle/>
        <a:p>
          <a:endParaRPr lang="en-US"/>
        </a:p>
      </dgm:t>
    </dgm:pt>
    <dgm:pt modelId="{E332ED43-B281-4ADE-A8CE-A373F3D16BE1}" type="pres">
      <dgm:prSet presAssocID="{F37E0D4A-B512-42C2-8883-F5162E3BFE60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E3B74806-5A6C-4DC8-A39F-25C154E2CE16}" type="pres">
      <dgm:prSet presAssocID="{EAA2A182-BE41-4464-B9C9-263BA8E30AC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2395-E27B-4698-A0A1-66EAF46487A3}" type="pres">
      <dgm:prSet presAssocID="{1158A888-A00B-4A04-9FC4-3905327AB915}" presName="parTrans" presStyleLbl="sibTrans2D1" presStyleIdx="3" presStyleCnt="8"/>
      <dgm:spPr/>
      <dgm:t>
        <a:bodyPr/>
        <a:lstStyle/>
        <a:p>
          <a:endParaRPr lang="en-US"/>
        </a:p>
      </dgm:t>
    </dgm:pt>
    <dgm:pt modelId="{C2F2A6A9-1EC4-4E71-968A-22472AD7DDEA}" type="pres">
      <dgm:prSet presAssocID="{1158A888-A00B-4A04-9FC4-3905327AB91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F18286E6-2E7F-4052-8991-0AD9E816DD97}" type="pres">
      <dgm:prSet presAssocID="{28EC1D68-0BD6-4BD1-B6AB-35DD9164703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4B9F-A044-40E7-9B42-86ADD122E2D7}" type="pres">
      <dgm:prSet presAssocID="{F48DAC78-9C67-4A79-8095-DEFE70DEA12D}" presName="parTrans" presStyleLbl="sibTrans2D1" presStyleIdx="4" presStyleCnt="8"/>
      <dgm:spPr/>
      <dgm:t>
        <a:bodyPr/>
        <a:lstStyle/>
        <a:p>
          <a:endParaRPr lang="en-US"/>
        </a:p>
      </dgm:t>
    </dgm:pt>
    <dgm:pt modelId="{A62C9A94-28CA-4A30-9430-EC0F9B775B26}" type="pres">
      <dgm:prSet presAssocID="{F48DAC78-9C67-4A79-8095-DEFE70DEA12D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C5CC850D-E91F-48CD-8E14-02D2C6FFCD11}" type="pres">
      <dgm:prSet presAssocID="{04E6593D-578C-4028-8397-BCC754EA374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25103-405E-43E2-A04B-97767B86863D}" type="pres">
      <dgm:prSet presAssocID="{96220412-44AF-4471-9BDA-5942225DDCA9}" presName="parTrans" presStyleLbl="sibTrans2D1" presStyleIdx="5" presStyleCnt="8"/>
      <dgm:spPr/>
      <dgm:t>
        <a:bodyPr/>
        <a:lstStyle/>
        <a:p>
          <a:endParaRPr lang="en-US"/>
        </a:p>
      </dgm:t>
    </dgm:pt>
    <dgm:pt modelId="{4396A430-AC60-469C-9390-979E0111D4B9}" type="pres">
      <dgm:prSet presAssocID="{96220412-44AF-4471-9BDA-5942225DDCA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B095167-5BC9-41BF-B212-4A4F7F8D1D5E}" type="pres">
      <dgm:prSet presAssocID="{0603DDA6-6C1A-4E24-8626-6DDAB9ACD43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7C31B-F70C-4475-8E1E-3E9B10537984}" type="pres">
      <dgm:prSet presAssocID="{3CBF0057-E34B-428E-950C-0EC9DA779DFE}" presName="parTrans" presStyleLbl="sibTrans2D1" presStyleIdx="6" presStyleCnt="8"/>
      <dgm:spPr/>
      <dgm:t>
        <a:bodyPr/>
        <a:lstStyle/>
        <a:p>
          <a:endParaRPr lang="en-US"/>
        </a:p>
      </dgm:t>
    </dgm:pt>
    <dgm:pt modelId="{4571890E-3707-4500-AA64-B3C33FD706E3}" type="pres">
      <dgm:prSet presAssocID="{3CBF0057-E34B-428E-950C-0EC9DA779DF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E9DF738-EB97-4B33-A03E-EF878B3AE760}" type="pres">
      <dgm:prSet presAssocID="{E3912103-65A7-4714-B87C-6628325FBA4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0E284-9FEC-41C5-BC1D-57B9AB5C0E04}" type="pres">
      <dgm:prSet presAssocID="{F415B831-BD55-4F13-A49C-17B8011EE74A}" presName="parTrans" presStyleLbl="sibTrans2D1" presStyleIdx="7" presStyleCnt="8"/>
      <dgm:spPr/>
      <dgm:t>
        <a:bodyPr/>
        <a:lstStyle/>
        <a:p>
          <a:endParaRPr lang="en-US"/>
        </a:p>
      </dgm:t>
    </dgm:pt>
    <dgm:pt modelId="{CBFE8FAF-509C-4D91-BCF3-1EC6B904F743}" type="pres">
      <dgm:prSet presAssocID="{F415B831-BD55-4F13-A49C-17B8011EE74A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3C8A8896-8436-4E5C-91BF-5BB3FDDE8F58}" type="pres">
      <dgm:prSet presAssocID="{0D94252B-9843-4C7F-9537-8B6D1F35CBE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71627-E971-4E30-9165-042D253D88D0}" type="presOf" srcId="{E3912103-65A7-4714-B87C-6628325FBA43}" destId="{3E9DF738-EB97-4B33-A03E-EF878B3AE760}" srcOrd="0" destOrd="0" presId="urn:microsoft.com/office/officeart/2005/8/layout/radial5"/>
    <dgm:cxn modelId="{A7D9460B-0DD9-4CE9-A673-11D1A2C5F796}" srcId="{E86664EF-CAB8-41D8-BFFE-ABB655F5855D}" destId="{1CFB776A-BD0D-4B4C-A150-04AA454DAA1C}" srcOrd="0" destOrd="0" parTransId="{82315E1F-580E-41D4-ACC0-995F246BDCD9}" sibTransId="{7BAED05C-8A0E-402F-ACAB-A0DEBF1F4CCF}"/>
    <dgm:cxn modelId="{2BF305C3-A820-4D62-AC7E-E84E7BE8EA7F}" type="presOf" srcId="{28EC1D68-0BD6-4BD1-B6AB-35DD91647036}" destId="{F18286E6-2E7F-4052-8991-0AD9E816DD97}" srcOrd="0" destOrd="0" presId="urn:microsoft.com/office/officeart/2005/8/layout/radial5"/>
    <dgm:cxn modelId="{5ADE03F9-6FAA-4486-A8C0-EEFBBF856C49}" srcId="{E86664EF-CAB8-41D8-BFFE-ABB655F5855D}" destId="{F6C7FA54-92D7-4C9D-A893-31A56FC86808}" srcOrd="1" destOrd="0" parTransId="{945E5794-1517-4C0E-8A02-8AD1F53B410F}" sibTransId="{5F4DBE11-1B25-4E8D-8F42-159037553F99}"/>
    <dgm:cxn modelId="{89C315A8-616F-4749-80AB-C3E14AD98856}" srcId="{E86664EF-CAB8-41D8-BFFE-ABB655F5855D}" destId="{EAA2A182-BE41-4464-B9C9-263BA8E30ACA}" srcOrd="2" destOrd="0" parTransId="{F37E0D4A-B512-42C2-8883-F5162E3BFE60}" sibTransId="{53AFCDB1-3583-439D-B90E-5B5FD79A3148}"/>
    <dgm:cxn modelId="{8F09D7C9-30E8-4A47-86F3-1C76FD00A445}" srcId="{E86664EF-CAB8-41D8-BFFE-ABB655F5855D}" destId="{28EC1D68-0BD6-4BD1-B6AB-35DD91647036}" srcOrd="3" destOrd="0" parTransId="{1158A888-A00B-4A04-9FC4-3905327AB915}" sibTransId="{39CBF5CA-8114-49C9-BD83-F504CF4CB704}"/>
    <dgm:cxn modelId="{9C5EA4B3-E4A6-4DA9-960F-D762C574D1BD}" type="presOf" srcId="{E86664EF-CAB8-41D8-BFFE-ABB655F5855D}" destId="{5AB86F69-DE0F-428F-86FA-B35EE0C142A0}" srcOrd="0" destOrd="0" presId="urn:microsoft.com/office/officeart/2005/8/layout/radial5"/>
    <dgm:cxn modelId="{42E3439A-BF21-465A-B0C5-94B03FD21F74}" srcId="{E86664EF-CAB8-41D8-BFFE-ABB655F5855D}" destId="{04E6593D-578C-4028-8397-BCC754EA3749}" srcOrd="4" destOrd="0" parTransId="{F48DAC78-9C67-4A79-8095-DEFE70DEA12D}" sibTransId="{D5E14E36-084A-4AF7-9829-331FE98C5A8F}"/>
    <dgm:cxn modelId="{C3A8ABED-1BF4-495D-9BE1-57E64888F063}" type="presOf" srcId="{96220412-44AF-4471-9BDA-5942225DDCA9}" destId="{4396A430-AC60-469C-9390-979E0111D4B9}" srcOrd="1" destOrd="0" presId="urn:microsoft.com/office/officeart/2005/8/layout/radial5"/>
    <dgm:cxn modelId="{3BFBC7D4-F012-4495-8FED-55B0704B1974}" type="presOf" srcId="{1CFB776A-BD0D-4B4C-A150-04AA454DAA1C}" destId="{34100AA6-72EA-43A5-B560-EC1A8BDDCFAC}" srcOrd="0" destOrd="0" presId="urn:microsoft.com/office/officeart/2005/8/layout/radial5"/>
    <dgm:cxn modelId="{8E4A692E-5E6B-4848-BAD5-B35C6E2B1479}" type="presOf" srcId="{82315E1F-580E-41D4-ACC0-995F246BDCD9}" destId="{49392165-D484-4FD1-8F21-DBC77A9DF1BD}" srcOrd="1" destOrd="0" presId="urn:microsoft.com/office/officeart/2005/8/layout/radial5"/>
    <dgm:cxn modelId="{F644394D-DFB4-4C4C-9EB3-3857942E7D99}" type="presOf" srcId="{0603DDA6-6C1A-4E24-8626-6DDAB9ACD430}" destId="{6B095167-5BC9-41BF-B212-4A4F7F8D1D5E}" srcOrd="0" destOrd="0" presId="urn:microsoft.com/office/officeart/2005/8/layout/radial5"/>
    <dgm:cxn modelId="{1DF67496-9430-4180-B0B8-B1A998490A3D}" type="presOf" srcId="{3CBF0057-E34B-428E-950C-0EC9DA779DFE}" destId="{9007C31B-F70C-4475-8E1E-3E9B10537984}" srcOrd="0" destOrd="0" presId="urn:microsoft.com/office/officeart/2005/8/layout/radial5"/>
    <dgm:cxn modelId="{0E3DB03E-D9B6-49E2-ABDE-7230AA904A7D}" type="presOf" srcId="{945E5794-1517-4C0E-8A02-8AD1F53B410F}" destId="{975410B9-4DF9-454B-9805-AD63124DB8DE}" srcOrd="0" destOrd="0" presId="urn:microsoft.com/office/officeart/2005/8/layout/radial5"/>
    <dgm:cxn modelId="{6B84D5B2-8115-4338-B574-77D71B3CC82D}" type="presOf" srcId="{C74B4EB4-0E83-4D47-B894-F098968A5203}" destId="{88ACBC50-50FA-4FD2-8784-094DBBC7379F}" srcOrd="0" destOrd="0" presId="urn:microsoft.com/office/officeart/2005/8/layout/radial5"/>
    <dgm:cxn modelId="{6C92D098-33CE-4FBA-B706-D7E325F643A5}" type="presOf" srcId="{F6C7FA54-92D7-4C9D-A893-31A56FC86808}" destId="{39981B4F-8301-4234-8E2F-B93DCD0EC32B}" srcOrd="0" destOrd="0" presId="urn:microsoft.com/office/officeart/2005/8/layout/radial5"/>
    <dgm:cxn modelId="{F0D7A496-1837-423E-B4D4-96B4DEB06806}" type="presOf" srcId="{F415B831-BD55-4F13-A49C-17B8011EE74A}" destId="{6200E284-9FEC-41C5-BC1D-57B9AB5C0E04}" srcOrd="0" destOrd="0" presId="urn:microsoft.com/office/officeart/2005/8/layout/radial5"/>
    <dgm:cxn modelId="{E83C2624-A4DD-4A92-8D07-BA65BFDEBBDE}" srcId="{E86664EF-CAB8-41D8-BFFE-ABB655F5855D}" destId="{0603DDA6-6C1A-4E24-8626-6DDAB9ACD430}" srcOrd="5" destOrd="0" parTransId="{96220412-44AF-4471-9BDA-5942225DDCA9}" sibTransId="{8DF7397F-2D33-4DA5-8208-EE01A2E58195}"/>
    <dgm:cxn modelId="{76A0F592-4EAD-4E0A-BC51-88584D1CC6E8}" type="presOf" srcId="{1158A888-A00B-4A04-9FC4-3905327AB915}" destId="{C2F2A6A9-1EC4-4E71-968A-22472AD7DDEA}" srcOrd="1" destOrd="0" presId="urn:microsoft.com/office/officeart/2005/8/layout/radial5"/>
    <dgm:cxn modelId="{1FCA8174-C893-49F1-A6D5-9A5003313BDF}" type="presOf" srcId="{F48DAC78-9C67-4A79-8095-DEFE70DEA12D}" destId="{F2C84B9F-A044-40E7-9B42-86ADD122E2D7}" srcOrd="0" destOrd="0" presId="urn:microsoft.com/office/officeart/2005/8/layout/radial5"/>
    <dgm:cxn modelId="{0A1AFBEE-A7A7-48ED-B874-314E166EB117}" type="presOf" srcId="{F48DAC78-9C67-4A79-8095-DEFE70DEA12D}" destId="{A62C9A94-28CA-4A30-9430-EC0F9B775B26}" srcOrd="1" destOrd="0" presId="urn:microsoft.com/office/officeart/2005/8/layout/radial5"/>
    <dgm:cxn modelId="{EB6441DC-70D8-446A-9326-86902347C559}" type="presOf" srcId="{945E5794-1517-4C0E-8A02-8AD1F53B410F}" destId="{747CA1CE-1250-4C72-A7B1-75583B3ABFE2}" srcOrd="1" destOrd="0" presId="urn:microsoft.com/office/officeart/2005/8/layout/radial5"/>
    <dgm:cxn modelId="{6248873B-2D61-490C-9452-EA6AA82DD005}" srcId="{E86664EF-CAB8-41D8-BFFE-ABB655F5855D}" destId="{E3912103-65A7-4714-B87C-6628325FBA43}" srcOrd="6" destOrd="0" parTransId="{3CBF0057-E34B-428E-950C-0EC9DA779DFE}" sibTransId="{E0CA5103-3B49-4BF0-84F0-450BD3BC1972}"/>
    <dgm:cxn modelId="{B3017AB6-60B1-4C2E-8D73-F37D1E7BCE36}" type="presOf" srcId="{1158A888-A00B-4A04-9FC4-3905327AB915}" destId="{D6CC2395-E27B-4698-A0A1-66EAF46487A3}" srcOrd="0" destOrd="0" presId="urn:microsoft.com/office/officeart/2005/8/layout/radial5"/>
    <dgm:cxn modelId="{5CFF2E8B-930F-4A21-A638-4862978EE586}" srcId="{C74B4EB4-0E83-4D47-B894-F098968A5203}" destId="{E86664EF-CAB8-41D8-BFFE-ABB655F5855D}" srcOrd="0" destOrd="0" parTransId="{0993CBF2-8704-4417-AFB0-60756873532A}" sibTransId="{954FF24B-780C-40A3-B130-11D9914EF4B7}"/>
    <dgm:cxn modelId="{6AEFF224-A25F-4C41-91E4-E6E30CF6C50F}" type="presOf" srcId="{82315E1F-580E-41D4-ACC0-995F246BDCD9}" destId="{3AF29F41-8BFB-43B1-B9AE-0C6BB22A89A6}" srcOrd="0" destOrd="0" presId="urn:microsoft.com/office/officeart/2005/8/layout/radial5"/>
    <dgm:cxn modelId="{1C74CC66-8C73-43CE-8FDF-19ED5B539650}" type="presOf" srcId="{96220412-44AF-4471-9BDA-5942225DDCA9}" destId="{CC125103-405E-43E2-A04B-97767B86863D}" srcOrd="0" destOrd="0" presId="urn:microsoft.com/office/officeart/2005/8/layout/radial5"/>
    <dgm:cxn modelId="{3B63FD52-98F1-4D13-80F8-2AE5807CD657}" type="presOf" srcId="{3CBF0057-E34B-428E-950C-0EC9DA779DFE}" destId="{4571890E-3707-4500-AA64-B3C33FD706E3}" srcOrd="1" destOrd="0" presId="urn:microsoft.com/office/officeart/2005/8/layout/radial5"/>
    <dgm:cxn modelId="{EBE71DB6-0C78-4217-A0EF-8E427C478A3D}" srcId="{E86664EF-CAB8-41D8-BFFE-ABB655F5855D}" destId="{0D94252B-9843-4C7F-9537-8B6D1F35CBEC}" srcOrd="7" destOrd="0" parTransId="{F415B831-BD55-4F13-A49C-17B8011EE74A}" sibTransId="{6789A813-5EA5-47EF-8AB7-8A5AE93CA736}"/>
    <dgm:cxn modelId="{73A42C60-14CD-4234-AA18-5C9573B71ACF}" type="presOf" srcId="{0D94252B-9843-4C7F-9537-8B6D1F35CBEC}" destId="{3C8A8896-8436-4E5C-91BF-5BB3FDDE8F58}" srcOrd="0" destOrd="0" presId="urn:microsoft.com/office/officeart/2005/8/layout/radial5"/>
    <dgm:cxn modelId="{CA363ED7-407F-46FC-8628-24B50F2B5831}" type="presOf" srcId="{F37E0D4A-B512-42C2-8883-F5162E3BFE60}" destId="{F92C91B5-92C8-419C-AE09-E7FE0E8E1FF6}" srcOrd="0" destOrd="0" presId="urn:microsoft.com/office/officeart/2005/8/layout/radial5"/>
    <dgm:cxn modelId="{433683FA-45CC-4D6E-824B-E1BFA7F9F188}" type="presOf" srcId="{04E6593D-578C-4028-8397-BCC754EA3749}" destId="{C5CC850D-E91F-48CD-8E14-02D2C6FFCD11}" srcOrd="0" destOrd="0" presId="urn:microsoft.com/office/officeart/2005/8/layout/radial5"/>
    <dgm:cxn modelId="{AA509182-0828-467C-ACB8-EF1BBC8E8400}" type="presOf" srcId="{F415B831-BD55-4F13-A49C-17B8011EE74A}" destId="{CBFE8FAF-509C-4D91-BCF3-1EC6B904F743}" srcOrd="1" destOrd="0" presId="urn:microsoft.com/office/officeart/2005/8/layout/radial5"/>
    <dgm:cxn modelId="{0DA38CBA-7C18-4003-B4B2-D0F862C89B0F}" type="presOf" srcId="{F37E0D4A-B512-42C2-8883-F5162E3BFE60}" destId="{E332ED43-B281-4ADE-A8CE-A373F3D16BE1}" srcOrd="1" destOrd="0" presId="urn:microsoft.com/office/officeart/2005/8/layout/radial5"/>
    <dgm:cxn modelId="{A853FEF0-7D94-4897-BCAB-509340699348}" type="presOf" srcId="{EAA2A182-BE41-4464-B9C9-263BA8E30ACA}" destId="{E3B74806-5A6C-4DC8-A39F-25C154E2CE16}" srcOrd="0" destOrd="0" presId="urn:microsoft.com/office/officeart/2005/8/layout/radial5"/>
    <dgm:cxn modelId="{8580744F-A8EB-4775-952C-B1E628F7F9A3}" type="presParOf" srcId="{88ACBC50-50FA-4FD2-8784-094DBBC7379F}" destId="{5AB86F69-DE0F-428F-86FA-B35EE0C142A0}" srcOrd="0" destOrd="0" presId="urn:microsoft.com/office/officeart/2005/8/layout/radial5"/>
    <dgm:cxn modelId="{2EC0C412-C38C-44FB-B21E-AC671BA5E126}" type="presParOf" srcId="{88ACBC50-50FA-4FD2-8784-094DBBC7379F}" destId="{3AF29F41-8BFB-43B1-B9AE-0C6BB22A89A6}" srcOrd="1" destOrd="0" presId="urn:microsoft.com/office/officeart/2005/8/layout/radial5"/>
    <dgm:cxn modelId="{310E2E44-36E5-4E9E-879F-673F3B0BDCDF}" type="presParOf" srcId="{3AF29F41-8BFB-43B1-B9AE-0C6BB22A89A6}" destId="{49392165-D484-4FD1-8F21-DBC77A9DF1BD}" srcOrd="0" destOrd="0" presId="urn:microsoft.com/office/officeart/2005/8/layout/radial5"/>
    <dgm:cxn modelId="{BFAEE577-E1FA-49C6-812E-5D97AC7EE6CB}" type="presParOf" srcId="{88ACBC50-50FA-4FD2-8784-094DBBC7379F}" destId="{34100AA6-72EA-43A5-B560-EC1A8BDDCFAC}" srcOrd="2" destOrd="0" presId="urn:microsoft.com/office/officeart/2005/8/layout/radial5"/>
    <dgm:cxn modelId="{953A96F4-D6D3-424E-8B69-A427C5068994}" type="presParOf" srcId="{88ACBC50-50FA-4FD2-8784-094DBBC7379F}" destId="{975410B9-4DF9-454B-9805-AD63124DB8DE}" srcOrd="3" destOrd="0" presId="urn:microsoft.com/office/officeart/2005/8/layout/radial5"/>
    <dgm:cxn modelId="{15B42867-E20D-4952-9BB6-4E56822E6130}" type="presParOf" srcId="{975410B9-4DF9-454B-9805-AD63124DB8DE}" destId="{747CA1CE-1250-4C72-A7B1-75583B3ABFE2}" srcOrd="0" destOrd="0" presId="urn:microsoft.com/office/officeart/2005/8/layout/radial5"/>
    <dgm:cxn modelId="{B367D23B-9901-4C3C-B5B8-A89C2D675C22}" type="presParOf" srcId="{88ACBC50-50FA-4FD2-8784-094DBBC7379F}" destId="{39981B4F-8301-4234-8E2F-B93DCD0EC32B}" srcOrd="4" destOrd="0" presId="urn:microsoft.com/office/officeart/2005/8/layout/radial5"/>
    <dgm:cxn modelId="{408ED05B-78A6-4856-8BC8-F16EE56F4A8A}" type="presParOf" srcId="{88ACBC50-50FA-4FD2-8784-094DBBC7379F}" destId="{F92C91B5-92C8-419C-AE09-E7FE0E8E1FF6}" srcOrd="5" destOrd="0" presId="urn:microsoft.com/office/officeart/2005/8/layout/radial5"/>
    <dgm:cxn modelId="{F06B5436-41C8-45B2-AB34-6BB8F29F36FA}" type="presParOf" srcId="{F92C91B5-92C8-419C-AE09-E7FE0E8E1FF6}" destId="{E332ED43-B281-4ADE-A8CE-A373F3D16BE1}" srcOrd="0" destOrd="0" presId="urn:microsoft.com/office/officeart/2005/8/layout/radial5"/>
    <dgm:cxn modelId="{08C14E2F-1E18-4508-8BC3-3062134B945B}" type="presParOf" srcId="{88ACBC50-50FA-4FD2-8784-094DBBC7379F}" destId="{E3B74806-5A6C-4DC8-A39F-25C154E2CE16}" srcOrd="6" destOrd="0" presId="urn:microsoft.com/office/officeart/2005/8/layout/radial5"/>
    <dgm:cxn modelId="{F8C2C1E9-F1F8-4A23-ABE3-1422519CDFE6}" type="presParOf" srcId="{88ACBC50-50FA-4FD2-8784-094DBBC7379F}" destId="{D6CC2395-E27B-4698-A0A1-66EAF46487A3}" srcOrd="7" destOrd="0" presId="urn:microsoft.com/office/officeart/2005/8/layout/radial5"/>
    <dgm:cxn modelId="{29A6BD97-5325-4F70-9E44-3647526A0FC3}" type="presParOf" srcId="{D6CC2395-E27B-4698-A0A1-66EAF46487A3}" destId="{C2F2A6A9-1EC4-4E71-968A-22472AD7DDEA}" srcOrd="0" destOrd="0" presId="urn:microsoft.com/office/officeart/2005/8/layout/radial5"/>
    <dgm:cxn modelId="{CAC07D19-A817-474F-8CE9-C23E91CD602D}" type="presParOf" srcId="{88ACBC50-50FA-4FD2-8784-094DBBC7379F}" destId="{F18286E6-2E7F-4052-8991-0AD9E816DD97}" srcOrd="8" destOrd="0" presId="urn:microsoft.com/office/officeart/2005/8/layout/radial5"/>
    <dgm:cxn modelId="{4E83ADD4-FD95-4FD1-B8D0-BB40441E199E}" type="presParOf" srcId="{88ACBC50-50FA-4FD2-8784-094DBBC7379F}" destId="{F2C84B9F-A044-40E7-9B42-86ADD122E2D7}" srcOrd="9" destOrd="0" presId="urn:microsoft.com/office/officeart/2005/8/layout/radial5"/>
    <dgm:cxn modelId="{87272980-438E-42D8-ACE3-5FDE304B8F06}" type="presParOf" srcId="{F2C84B9F-A044-40E7-9B42-86ADD122E2D7}" destId="{A62C9A94-28CA-4A30-9430-EC0F9B775B26}" srcOrd="0" destOrd="0" presId="urn:microsoft.com/office/officeart/2005/8/layout/radial5"/>
    <dgm:cxn modelId="{4EF70C6B-4BF6-4C45-9355-DD51664707CC}" type="presParOf" srcId="{88ACBC50-50FA-4FD2-8784-094DBBC7379F}" destId="{C5CC850D-E91F-48CD-8E14-02D2C6FFCD11}" srcOrd="10" destOrd="0" presId="urn:microsoft.com/office/officeart/2005/8/layout/radial5"/>
    <dgm:cxn modelId="{262FA406-7F87-478B-A0FD-94B5D3FCE55C}" type="presParOf" srcId="{88ACBC50-50FA-4FD2-8784-094DBBC7379F}" destId="{CC125103-405E-43E2-A04B-97767B86863D}" srcOrd="11" destOrd="0" presId="urn:microsoft.com/office/officeart/2005/8/layout/radial5"/>
    <dgm:cxn modelId="{4186B8D2-7F95-4906-A2E7-20AA26A6B010}" type="presParOf" srcId="{CC125103-405E-43E2-A04B-97767B86863D}" destId="{4396A430-AC60-469C-9390-979E0111D4B9}" srcOrd="0" destOrd="0" presId="urn:microsoft.com/office/officeart/2005/8/layout/radial5"/>
    <dgm:cxn modelId="{3D2502E5-81C9-457A-90D4-D30C287F26F9}" type="presParOf" srcId="{88ACBC50-50FA-4FD2-8784-094DBBC7379F}" destId="{6B095167-5BC9-41BF-B212-4A4F7F8D1D5E}" srcOrd="12" destOrd="0" presId="urn:microsoft.com/office/officeart/2005/8/layout/radial5"/>
    <dgm:cxn modelId="{E5FF1308-ED73-4C3F-BCE7-A35053E61E27}" type="presParOf" srcId="{88ACBC50-50FA-4FD2-8784-094DBBC7379F}" destId="{9007C31B-F70C-4475-8E1E-3E9B10537984}" srcOrd="13" destOrd="0" presId="urn:microsoft.com/office/officeart/2005/8/layout/radial5"/>
    <dgm:cxn modelId="{62F10D18-5264-4EB5-B6EC-A80261C43A35}" type="presParOf" srcId="{9007C31B-F70C-4475-8E1E-3E9B10537984}" destId="{4571890E-3707-4500-AA64-B3C33FD706E3}" srcOrd="0" destOrd="0" presId="urn:microsoft.com/office/officeart/2005/8/layout/radial5"/>
    <dgm:cxn modelId="{7ADB683B-6675-4811-84DB-FB5318A362E9}" type="presParOf" srcId="{88ACBC50-50FA-4FD2-8784-094DBBC7379F}" destId="{3E9DF738-EB97-4B33-A03E-EF878B3AE760}" srcOrd="14" destOrd="0" presId="urn:microsoft.com/office/officeart/2005/8/layout/radial5"/>
    <dgm:cxn modelId="{F1D07939-8485-4F33-8E2C-E558AE2E9409}" type="presParOf" srcId="{88ACBC50-50FA-4FD2-8784-094DBBC7379F}" destId="{6200E284-9FEC-41C5-BC1D-57B9AB5C0E04}" srcOrd="15" destOrd="0" presId="urn:microsoft.com/office/officeart/2005/8/layout/radial5"/>
    <dgm:cxn modelId="{E24337FA-41C3-439E-BA48-11FD20415705}" type="presParOf" srcId="{6200E284-9FEC-41C5-BC1D-57B9AB5C0E04}" destId="{CBFE8FAF-509C-4D91-BCF3-1EC6B904F743}" srcOrd="0" destOrd="0" presId="urn:microsoft.com/office/officeart/2005/8/layout/radial5"/>
    <dgm:cxn modelId="{C5BD233F-1BC5-49B7-AA51-BFD7EF059977}" type="presParOf" srcId="{88ACBC50-50FA-4FD2-8784-094DBBC7379F}" destId="{3C8A8896-8436-4E5C-91BF-5BB3FDDE8F5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58F5-5CD2-4E10-B0EC-8920E1445A6C}">
      <dsp:nvSpPr>
        <dsp:cNvPr id="0" name=""/>
        <dsp:cNvSpPr/>
      </dsp:nvSpPr>
      <dsp:spPr>
        <a:xfrm rot="5400000">
          <a:off x="-322529" y="351704"/>
          <a:ext cx="1799630" cy="1154571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১. </a:t>
          </a:r>
          <a:endParaRPr lang="en-US" sz="3300" kern="1200" dirty="0"/>
        </a:p>
      </dsp:txBody>
      <dsp:txXfrm rot="-5400000">
        <a:off x="1" y="606461"/>
        <a:ext cx="1154571" cy="645059"/>
      </dsp:txXfrm>
    </dsp:sp>
    <dsp:sp modelId="{869B5710-ACD6-4039-993C-848764C5A1CC}">
      <dsp:nvSpPr>
        <dsp:cNvPr id="0" name=""/>
        <dsp:cNvSpPr/>
      </dsp:nvSpPr>
      <dsp:spPr>
        <a:xfrm rot="5400000">
          <a:off x="4156034" y="-2854014"/>
          <a:ext cx="1072102" cy="7075028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এশিয়া মহাদেশের অবস্থান </a:t>
          </a:r>
          <a:r>
            <a:rPr lang="bn-IN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চিহ্নিত</a:t>
          </a:r>
          <a:r>
            <a:rPr lang="bn-BD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করতে পারবে</a:t>
          </a:r>
          <a:r>
            <a:rPr lang="bn-IN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3400" kern="1200" dirty="0">
            <a:solidFill>
              <a:schemeClr val="tx1"/>
            </a:solidFill>
          </a:endParaRPr>
        </a:p>
      </dsp:txBody>
      <dsp:txXfrm rot="-5400000">
        <a:off x="1154571" y="199785"/>
        <a:ext cx="7022692" cy="967430"/>
      </dsp:txXfrm>
    </dsp:sp>
    <dsp:sp modelId="{F7238A48-6E96-4FDC-B718-543FB9D84B12}">
      <dsp:nvSpPr>
        <dsp:cNvPr id="0" name=""/>
        <dsp:cNvSpPr/>
      </dsp:nvSpPr>
      <dsp:spPr>
        <a:xfrm rot="5400000">
          <a:off x="-247408" y="1860035"/>
          <a:ext cx="1649387" cy="1154571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২. </a:t>
          </a:r>
          <a:endParaRPr lang="en-US" sz="3300" kern="1200" dirty="0"/>
        </a:p>
      </dsp:txBody>
      <dsp:txXfrm rot="-5400000">
        <a:off x="1" y="2189913"/>
        <a:ext cx="1154571" cy="494816"/>
      </dsp:txXfrm>
    </dsp:sp>
    <dsp:sp modelId="{03EA18A4-B2C9-45FC-8C36-CE656B3185BE}">
      <dsp:nvSpPr>
        <dsp:cNvPr id="0" name=""/>
        <dsp:cNvSpPr/>
      </dsp:nvSpPr>
      <dsp:spPr>
        <a:xfrm rot="5400000">
          <a:off x="4156034" y="-1388835"/>
          <a:ext cx="1072102" cy="7075028"/>
        </a:xfrm>
        <a:prstGeom prst="round2Same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এশিয়া মহাদেশের উল্লেখযোগ্য নদীসমূহের নাম </a:t>
          </a:r>
          <a:r>
            <a:rPr lang="bn-IN" sz="3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বর্ণনা করতে</a:t>
          </a:r>
          <a:r>
            <a:rPr lang="bn-BD" sz="3400" kern="12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bn-IN" sz="3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3400" kern="1200" dirty="0">
            <a:solidFill>
              <a:schemeClr val="bg1"/>
            </a:solidFill>
          </a:endParaRPr>
        </a:p>
      </dsp:txBody>
      <dsp:txXfrm rot="-5400000">
        <a:off x="1154571" y="1664964"/>
        <a:ext cx="7022692" cy="967430"/>
      </dsp:txXfrm>
    </dsp:sp>
    <dsp:sp modelId="{97B46740-EE3E-4D87-A8EF-DE5026CA2DB6}">
      <dsp:nvSpPr>
        <dsp:cNvPr id="0" name=""/>
        <dsp:cNvSpPr/>
      </dsp:nvSpPr>
      <dsp:spPr>
        <a:xfrm rot="5400000">
          <a:off x="-247408" y="3322406"/>
          <a:ext cx="1649387" cy="1154571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৩. </a:t>
          </a:r>
          <a:endParaRPr lang="en-US" sz="3300" kern="1200" dirty="0">
            <a:solidFill>
              <a:schemeClr val="tx1"/>
            </a:solidFill>
          </a:endParaRPr>
        </a:p>
      </dsp:txBody>
      <dsp:txXfrm rot="-5400000">
        <a:off x="1" y="3652284"/>
        <a:ext cx="1154571" cy="494816"/>
      </dsp:txXfrm>
    </dsp:sp>
    <dsp:sp modelId="{AC524FF5-A57D-4165-BDB6-4C94995CBAE2}">
      <dsp:nvSpPr>
        <dsp:cNvPr id="0" name=""/>
        <dsp:cNvSpPr/>
      </dsp:nvSpPr>
      <dsp:spPr>
        <a:xfrm rot="5400000">
          <a:off x="4156034" y="73534"/>
          <a:ext cx="1072102" cy="7075028"/>
        </a:xfrm>
        <a:prstGeom prst="round2SameRect">
          <a:avLst/>
        </a:prstGeom>
        <a:solidFill>
          <a:srgbClr val="00206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এশিয়া মহাদেশের উল্লেখযোগ্য দেশসমূহের নাম উল্লেখ করতে পারবে। </a:t>
          </a:r>
          <a:endParaRPr lang="en-US" sz="3400" kern="1200" dirty="0">
            <a:solidFill>
              <a:schemeClr val="bg1"/>
            </a:solidFill>
          </a:endParaRPr>
        </a:p>
      </dsp:txBody>
      <dsp:txXfrm rot="-5400000">
        <a:off x="1154571" y="3127333"/>
        <a:ext cx="7022692" cy="967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CD1E-C560-4D0D-994C-CCCF644A9539}">
      <dsp:nvSpPr>
        <dsp:cNvPr id="0" name=""/>
        <dsp:cNvSpPr/>
      </dsp:nvSpPr>
      <dsp:spPr>
        <a:xfrm>
          <a:off x="2807416" y="1749148"/>
          <a:ext cx="2069379" cy="19197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এশিয়া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110470" y="2030289"/>
        <a:ext cx="1463271" cy="1357468"/>
      </dsp:txXfrm>
    </dsp:sp>
    <dsp:sp modelId="{78625831-7D8C-49A9-8535-1FB0639D6997}">
      <dsp:nvSpPr>
        <dsp:cNvPr id="0" name=""/>
        <dsp:cNvSpPr/>
      </dsp:nvSpPr>
      <dsp:spPr>
        <a:xfrm>
          <a:off x="2658560" y="-230959"/>
          <a:ext cx="2367090" cy="19713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উত্তর মহাসাগর</a:t>
          </a:r>
          <a:endParaRPr lang="en-US" sz="32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005212" y="57734"/>
        <a:ext cx="1673786" cy="1393936"/>
      </dsp:txXfrm>
    </dsp:sp>
    <dsp:sp modelId="{1C1550E1-CBC0-42A4-8141-98B6B8959699}">
      <dsp:nvSpPr>
        <dsp:cNvPr id="0" name=""/>
        <dsp:cNvSpPr/>
      </dsp:nvSpPr>
      <dsp:spPr>
        <a:xfrm>
          <a:off x="5092951" y="1653094"/>
          <a:ext cx="2286904" cy="21118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accent6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প্রশান্ত মহাসাগর</a:t>
          </a:r>
          <a:endParaRPr lang="en-US" sz="32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427860" y="1962368"/>
        <a:ext cx="1617086" cy="1493309"/>
      </dsp:txXfrm>
    </dsp:sp>
    <dsp:sp modelId="{500CFE6B-A835-4FF9-9099-7BF67FFF2E9B}">
      <dsp:nvSpPr>
        <dsp:cNvPr id="0" name=""/>
        <dsp:cNvSpPr/>
      </dsp:nvSpPr>
      <dsp:spPr>
        <a:xfrm>
          <a:off x="2667000" y="3685531"/>
          <a:ext cx="2350209" cy="19556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 মহাসাগর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11180" y="3971926"/>
        <a:ext cx="1661849" cy="1382837"/>
      </dsp:txXfrm>
    </dsp:sp>
    <dsp:sp modelId="{6F38D478-E96E-4C9C-BE53-761F2EC713D4}">
      <dsp:nvSpPr>
        <dsp:cNvPr id="0" name=""/>
        <dsp:cNvSpPr/>
      </dsp:nvSpPr>
      <dsp:spPr>
        <a:xfrm>
          <a:off x="228606" y="1676417"/>
          <a:ext cx="2262926" cy="211184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ইউরোপ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60004" y="1985689"/>
        <a:ext cx="1600130" cy="1493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6F69-DE0F-428F-86FA-B35EE0C142A0}">
      <dsp:nvSpPr>
        <dsp:cNvPr id="0" name=""/>
        <dsp:cNvSpPr/>
      </dsp:nvSpPr>
      <dsp:spPr>
        <a:xfrm>
          <a:off x="3313352" y="2284652"/>
          <a:ext cx="1526694" cy="152669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u="none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এশিয়া মহাদেশের</a:t>
          </a:r>
          <a:r>
            <a:rPr lang="en-US" sz="2000" u="none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u="none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</a:t>
          </a:r>
          <a:endParaRPr lang="en-US" sz="2000" u="none" kern="1200" dirty="0">
            <a:solidFill>
              <a:schemeClr val="tx1"/>
            </a:solidFill>
          </a:endParaRPr>
        </a:p>
      </dsp:txBody>
      <dsp:txXfrm>
        <a:off x="3536931" y="2508231"/>
        <a:ext cx="1079536" cy="1079536"/>
      </dsp:txXfrm>
    </dsp:sp>
    <dsp:sp modelId="{3AF29F41-8BFB-43B1-B9AE-0C6BB22A89A6}">
      <dsp:nvSpPr>
        <dsp:cNvPr id="0" name=""/>
        <dsp:cNvSpPr/>
      </dsp:nvSpPr>
      <dsp:spPr>
        <a:xfrm rot="16200000">
          <a:off x="3841912" y="1595409"/>
          <a:ext cx="469575" cy="51907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12348" y="1769660"/>
        <a:ext cx="328703" cy="311446"/>
      </dsp:txXfrm>
    </dsp:sp>
    <dsp:sp modelId="{34100AA6-72EA-43A5-B560-EC1A8BDDCFAC}">
      <dsp:nvSpPr>
        <dsp:cNvPr id="0" name=""/>
        <dsp:cNvSpPr/>
      </dsp:nvSpPr>
      <dsp:spPr>
        <a:xfrm>
          <a:off x="3389687" y="24636"/>
          <a:ext cx="1374024" cy="137402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ইয়াংসি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90908" y="225857"/>
        <a:ext cx="971582" cy="971582"/>
      </dsp:txXfrm>
    </dsp:sp>
    <dsp:sp modelId="{975410B9-4DF9-454B-9805-AD63124DB8DE}">
      <dsp:nvSpPr>
        <dsp:cNvPr id="0" name=""/>
        <dsp:cNvSpPr/>
      </dsp:nvSpPr>
      <dsp:spPr>
        <a:xfrm rot="18900000">
          <a:off x="4685528" y="1944846"/>
          <a:ext cx="469575" cy="51907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06158" y="2098467"/>
        <a:ext cx="328703" cy="311446"/>
      </dsp:txXfrm>
    </dsp:sp>
    <dsp:sp modelId="{39981B4F-8301-4234-8E2F-B93DCD0EC32B}">
      <dsp:nvSpPr>
        <dsp:cNvPr id="0" name=""/>
        <dsp:cNvSpPr/>
      </dsp:nvSpPr>
      <dsp:spPr>
        <a:xfrm>
          <a:off x="5041737" y="708938"/>
          <a:ext cx="1374024" cy="137402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হোয়াংহো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242958" y="910159"/>
        <a:ext cx="971582" cy="971582"/>
      </dsp:txXfrm>
    </dsp:sp>
    <dsp:sp modelId="{F92C91B5-92C8-419C-AE09-E7FE0E8E1FF6}">
      <dsp:nvSpPr>
        <dsp:cNvPr id="0" name=""/>
        <dsp:cNvSpPr/>
      </dsp:nvSpPr>
      <dsp:spPr>
        <a:xfrm>
          <a:off x="5034965" y="2788461"/>
          <a:ext cx="469575" cy="51907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034965" y="2892276"/>
        <a:ext cx="328703" cy="311446"/>
      </dsp:txXfrm>
    </dsp:sp>
    <dsp:sp modelId="{E3B74806-5A6C-4DC8-A39F-25C154E2CE16}">
      <dsp:nvSpPr>
        <dsp:cNvPr id="0" name=""/>
        <dsp:cNvSpPr/>
      </dsp:nvSpPr>
      <dsp:spPr>
        <a:xfrm>
          <a:off x="5726038" y="2360987"/>
          <a:ext cx="1374024" cy="137402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তাইগ্রিস</a:t>
          </a:r>
          <a:endParaRPr lang="en-US" sz="2800" kern="1200" dirty="0">
            <a:solidFill>
              <a:srgbClr val="0000CC"/>
            </a:solidFill>
          </a:endParaRPr>
        </a:p>
      </dsp:txBody>
      <dsp:txXfrm>
        <a:off x="5927259" y="2562208"/>
        <a:ext cx="971582" cy="971582"/>
      </dsp:txXfrm>
    </dsp:sp>
    <dsp:sp modelId="{D6CC2395-E27B-4698-A0A1-66EAF46487A3}">
      <dsp:nvSpPr>
        <dsp:cNvPr id="0" name=""/>
        <dsp:cNvSpPr/>
      </dsp:nvSpPr>
      <dsp:spPr>
        <a:xfrm rot="2700000">
          <a:off x="4685528" y="3632077"/>
          <a:ext cx="469575" cy="51907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06158" y="3686086"/>
        <a:ext cx="328703" cy="311446"/>
      </dsp:txXfrm>
    </dsp:sp>
    <dsp:sp modelId="{F18286E6-2E7F-4052-8991-0AD9E816DD97}">
      <dsp:nvSpPr>
        <dsp:cNvPr id="0" name=""/>
        <dsp:cNvSpPr/>
      </dsp:nvSpPr>
      <dsp:spPr>
        <a:xfrm>
          <a:off x="5041737" y="4013037"/>
          <a:ext cx="1374024" cy="1374024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ইউফ্রেটিস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242958" y="4214258"/>
        <a:ext cx="971582" cy="971582"/>
      </dsp:txXfrm>
    </dsp:sp>
    <dsp:sp modelId="{F2C84B9F-A044-40E7-9B42-86ADD122E2D7}">
      <dsp:nvSpPr>
        <dsp:cNvPr id="0" name=""/>
        <dsp:cNvSpPr/>
      </dsp:nvSpPr>
      <dsp:spPr>
        <a:xfrm rot="5400000">
          <a:off x="3841912" y="3981514"/>
          <a:ext cx="469575" cy="51907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12348" y="4014893"/>
        <a:ext cx="328703" cy="311446"/>
      </dsp:txXfrm>
    </dsp:sp>
    <dsp:sp modelId="{C5CC850D-E91F-48CD-8E14-02D2C6FFCD11}">
      <dsp:nvSpPr>
        <dsp:cNvPr id="0" name=""/>
        <dsp:cNvSpPr/>
      </dsp:nvSpPr>
      <dsp:spPr>
        <a:xfrm>
          <a:off x="3389687" y="4697338"/>
          <a:ext cx="1374024" cy="1374024"/>
        </a:xfrm>
        <a:prstGeom prst="ellipse">
          <a:avLst/>
        </a:prstGeom>
        <a:solidFill>
          <a:schemeClr val="bg2"/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গঙ্গা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90908" y="4898559"/>
        <a:ext cx="971582" cy="971582"/>
      </dsp:txXfrm>
    </dsp:sp>
    <dsp:sp modelId="{CC125103-405E-43E2-A04B-97767B86863D}">
      <dsp:nvSpPr>
        <dsp:cNvPr id="0" name=""/>
        <dsp:cNvSpPr/>
      </dsp:nvSpPr>
      <dsp:spPr>
        <a:xfrm rot="8100000">
          <a:off x="2998296" y="3632077"/>
          <a:ext cx="469575" cy="51907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118538" y="3686086"/>
        <a:ext cx="328703" cy="311446"/>
      </dsp:txXfrm>
    </dsp:sp>
    <dsp:sp modelId="{6B095167-5BC9-41BF-B212-4A4F7F8D1D5E}">
      <dsp:nvSpPr>
        <dsp:cNvPr id="0" name=""/>
        <dsp:cNvSpPr/>
      </dsp:nvSpPr>
      <dsp:spPr>
        <a:xfrm>
          <a:off x="1737638" y="4013037"/>
          <a:ext cx="1374024" cy="137402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পদ্মা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938859" y="4214258"/>
        <a:ext cx="971582" cy="971582"/>
      </dsp:txXfrm>
    </dsp:sp>
    <dsp:sp modelId="{9007C31B-F70C-4475-8E1E-3E9B10537984}">
      <dsp:nvSpPr>
        <dsp:cNvPr id="0" name=""/>
        <dsp:cNvSpPr/>
      </dsp:nvSpPr>
      <dsp:spPr>
        <a:xfrm rot="10800000">
          <a:off x="2648859" y="2788461"/>
          <a:ext cx="469575" cy="51907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789731" y="2892276"/>
        <a:ext cx="328703" cy="311446"/>
      </dsp:txXfrm>
    </dsp:sp>
    <dsp:sp modelId="{3E9DF738-EB97-4B33-A03E-EF878B3AE760}">
      <dsp:nvSpPr>
        <dsp:cNvPr id="0" name=""/>
        <dsp:cNvSpPr/>
      </dsp:nvSpPr>
      <dsp:spPr>
        <a:xfrm>
          <a:off x="1053336" y="2360987"/>
          <a:ext cx="1374024" cy="13740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যমুনা</a:t>
          </a:r>
          <a:endParaRPr lang="en-US" sz="2800" kern="1200" dirty="0">
            <a:solidFill>
              <a:srgbClr val="0000CC"/>
            </a:solidFill>
          </a:endParaRPr>
        </a:p>
      </dsp:txBody>
      <dsp:txXfrm>
        <a:off x="1254557" y="2562208"/>
        <a:ext cx="971582" cy="971582"/>
      </dsp:txXfrm>
    </dsp:sp>
    <dsp:sp modelId="{6200E284-9FEC-41C5-BC1D-57B9AB5C0E04}">
      <dsp:nvSpPr>
        <dsp:cNvPr id="0" name=""/>
        <dsp:cNvSpPr/>
      </dsp:nvSpPr>
      <dsp:spPr>
        <a:xfrm rot="13500000">
          <a:off x="2998296" y="1944846"/>
          <a:ext cx="469575" cy="51907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118538" y="2098467"/>
        <a:ext cx="328703" cy="311446"/>
      </dsp:txXfrm>
    </dsp:sp>
    <dsp:sp modelId="{3C8A8896-8436-4E5C-91BF-5BB3FDDE8F58}">
      <dsp:nvSpPr>
        <dsp:cNvPr id="0" name=""/>
        <dsp:cNvSpPr/>
      </dsp:nvSpPr>
      <dsp:spPr>
        <a:xfrm>
          <a:off x="1737638" y="708938"/>
          <a:ext cx="1374024" cy="137402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সিন্ধু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938859" y="910159"/>
        <a:ext cx="971582" cy="971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প্রশ্ন করতে পারেন- এশিয়ার উত্তরে কোন মহাসাগর অবস্থিত?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স্লাইডের যে কোন স্থানে</a:t>
            </a:r>
            <a:r>
              <a:rPr lang="bn-BD" baseline="0" dirty="0" smtClean="0"/>
              <a:t> ক্লিক করলে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এশিয়া মহাদেশের চার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পাশে কোথায় কোন মহাদেশ ও কোন মহাসাগর অবস্থিত তা </a:t>
            </a:r>
            <a:r>
              <a:rPr lang="bn-BD" sz="1200" baseline="0" dirty="0" smtClean="0">
                <a:latin typeface="+mn-lt"/>
                <a:cs typeface="+mn-cs"/>
              </a:rPr>
              <a:t>পর্যায়ক্রমে আসবে।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স্লাইডের শুরুতে –’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ও ইউরোপ মহাদেশকে পৃথককারী পর্বত কোনটি?’ প্রশ্ন করার পর ইউরাল পর্বরেত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 এবং ইউরোপ মহাদেশের মানচিত্রে ইউরাল পর্বতের অবস্থান দেখানো হয়েছে।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5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 এঁকে বেঁকে প্রবাহিত হওয়ার কারণ-১। ভূমির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ঢাল, ২। নদীর স্রোত, ৩। নদীর পথে বাঁধা, ৪। নদী ভাঙন ইত্যাদি।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73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১ম চিত্র আসার পর প্রশ্ন করা যেতে পারে চিত্রটি কোন নদীর?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১ম চিত্র আসার পর প্রশ্ন করা যেতে পারে চিত্রটি কোন নদীর?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১ম চিত্র আসার পর প্রশ্ন করা যেতে পারেন- চিত্রটি কোন নদীর?  </a:t>
            </a:r>
            <a:endParaRPr lang="en-US" dirty="0" smtClean="0"/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-তাইগ্রীস নদীর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তীরে গড়ে উঠেছিল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মেসোপটেমিয়া সভ্যতা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1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১ম চিত্র আসার পর প্রশ্ন করা যেতে পারেন- চিত্রটি কোন নদীর?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7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১ম চিত্র আসার পর প্রশ্ন করা যেতে পারেন- চিত্রটি কোন নদীর? 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গঙ্গা নদী বাংলাদেশে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পদ্মা নাম ধারণ করে প্রবাহিত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7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১ম চিত্র আসার পর প্রশ্ন করা যেতে পারেন- চিত্রটি কোন নদীর? 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bn-BD" dirty="0" smtClean="0"/>
              <a:t>পদ্মা</a:t>
            </a:r>
            <a:r>
              <a:rPr lang="bn-BD" baseline="0" dirty="0" smtClean="0"/>
              <a:t> নদীর ভারতের অংশের নাম গঙ্গা।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1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১ম চিত্র আসার পর প্রশ্ন করা যেতে পারেন- চিত্রটি কোন নদীর?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ঘোষোণার জন্য মানচিত্রটি দেখিয়ে প্রশ্নোত্তরের মাধ্যমে অগ্রসর হওয়া যেতে পারে।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স্লাইডটি দেখার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জন্য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ধারাবাহিকভাবে বামের বাটনসমূহে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(১,১২,৩,৪,৫) ক্লিক করে অগ্রসর হতে হবে।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76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১ম চিত্র আসার পর প্রশ্ন করা যেতে পারেন- চিত্রটি কোন নদীর?  </a:t>
            </a:r>
            <a:endParaRPr lang="en-US" dirty="0" smtClean="0"/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55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এভাবে প্রশ্ন করা যেতে পারে-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u="none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</a:t>
            </a:r>
            <a:r>
              <a:rPr lang="en-US" sz="1200" u="none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u="none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1200" u="none" dirty="0" err="1" smtClean="0">
                <a:solidFill>
                  <a:schemeClr val="tx1"/>
                </a:solidFill>
                <a:latin typeface="+mn-lt"/>
                <a:cs typeface="+mn-cs"/>
              </a:rPr>
              <a:t>গুলো</a:t>
            </a:r>
            <a:r>
              <a:rPr lang="en-US" sz="1200" u="none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u="none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কি</a:t>
            </a:r>
            <a:r>
              <a:rPr lang="en-US" sz="1200" u="none" baseline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200" u="none" baseline="0" dirty="0" err="1" smtClean="0">
                <a:solidFill>
                  <a:schemeClr val="tx1"/>
                </a:solidFill>
                <a:latin typeface="+mn-lt"/>
                <a:cs typeface="+mn-cs"/>
              </a:rPr>
              <a:t>কি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উত্তর দিলে তারপর নদীসমূহের নাম প্রদর্শন করা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4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দেশসমূহ চিহ্নিত করে দেখাবেন।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2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তথ্য চলে যাবে।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32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ইচ্ছা করলে কয়েকটি দলে বিভক্ত করে প্রত্যেক দলে আলাদা আলাদা সমস্যা সমাধান করতে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51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3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5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4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এশিয়া মহাদেশ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Mini</a:t>
            </a:r>
            <a:r>
              <a:rPr lang="en-US" baseline="0" dirty="0" smtClean="0"/>
              <a:t> lecture </a:t>
            </a:r>
            <a:r>
              <a:rPr lang="bn-BD" baseline="0" dirty="0" smtClean="0"/>
              <a:t>দিয়ে অগ্রসর হওয়া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4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 মানচিত্রে এশিয়া মহাদেশের অবস্থান দেখার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জন্য স্লাইডের </a:t>
            </a:r>
            <a:r>
              <a:rPr lang="bn-BD" sz="1200" b="1" u="sng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বাটনে ক্লিক করলে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 হাইলাইট হবে। 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পারেন। যেমন- প্রথম ছবিটি আসার পর প্রশ্ন করতে পারেন -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মহাসাগর কোথায় অবস্থিত?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উত্তর 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দেওয়ার পর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আপনি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মহাসাগরের 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 ব্যাখ্যা করে বুঝিয়ে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8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যেমন- </a:t>
            </a:r>
            <a:r>
              <a:rPr lang="bn-BD" dirty="0" smtClean="0"/>
              <a:t>স্লাইডের যে কোন স্থানে</a:t>
            </a:r>
            <a:r>
              <a:rPr lang="bn-BD" baseline="0" dirty="0" smtClean="0"/>
              <a:t> ক্লিক করলে প্রথম ছবিটি আসার পর প্রশ্ন করতে পারেন –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কোন মহাসাগরে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5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যেমন- </a:t>
            </a:r>
            <a:r>
              <a:rPr lang="bn-BD" dirty="0" smtClean="0"/>
              <a:t>স্লাইডের যে কোন স্থানে</a:t>
            </a:r>
            <a:r>
              <a:rPr lang="bn-BD" baseline="0" dirty="0" smtClean="0"/>
              <a:t> ক্লিক করলে প্রথম ছবিটি আসার পর প্রশ্ন করতে পারেন –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কোন মহাসাগরে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 পদ্ধতিতে</a:t>
            </a:r>
            <a:r>
              <a:rPr lang="bn-BD" baseline="0" dirty="0" smtClean="0"/>
              <a:t> অগ্রসর হতে হবে। যেমন- </a:t>
            </a:r>
            <a:r>
              <a:rPr lang="bn-BD" dirty="0" smtClean="0"/>
              <a:t>স্লাইডের যে কোন স্থানে</a:t>
            </a:r>
            <a:r>
              <a:rPr lang="bn-BD" baseline="0" dirty="0" smtClean="0"/>
              <a:t> ক্লিক করলে প্রথম ছবিটি আসার পর প্রশ্ন করতে পারেন –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কোন সাগরে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0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 তাই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</a:t>
            </a:r>
            <a:r>
              <a:rPr lang="bn-BD" sz="2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F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AU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</a:t>
            </a:r>
            <a:r>
              <a:rPr lang="bn-BD" sz="2800" dirty="0">
                <a:solidFill>
                  <a:schemeClr val="tx1"/>
                </a:solidFill>
                <a:latin typeface="NikoshBAN"/>
              </a:rPr>
              <a:t>।</a:t>
            </a:r>
            <a:endParaRPr lang="en-AU" sz="2800" dirty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68076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ianocean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411479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5410200"/>
            <a:ext cx="4038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মানচিত্রে ভারত  মহাসাগর এর অবস্থান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5410200"/>
            <a:ext cx="4038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ভারত মহাসাগর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outh ocean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066800"/>
            <a:ext cx="4343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828800" y="304800"/>
            <a:ext cx="5410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এশিয়ার দক্ষিণে ভারত মহাসাগর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ificOc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4191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acificOcean ma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411479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" y="5562600"/>
            <a:ext cx="4267200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প্রশান্ত মহাসাগর এর অবস্থান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5562600"/>
            <a:ext cx="4038600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প্রশান্ত  মহাসাগর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6850" y="381000"/>
            <a:ext cx="5410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এশিয়ার পূর্বে প্রশান্ত মহাসাগর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486400"/>
            <a:ext cx="4112029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লোহিত সাগর এর অবস্থান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5486400"/>
            <a:ext cx="40386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লোহিত সাগর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এশিয়ার দক্ষিণ-পশ্চিমে  লোহিত সাগর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ed s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66800"/>
            <a:ext cx="43434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381000" y="1066800"/>
            <a:ext cx="4038600" cy="4191000"/>
            <a:chOff x="381000" y="1066800"/>
            <a:chExt cx="4038600" cy="4191000"/>
          </a:xfrm>
        </p:grpSpPr>
        <p:grpSp>
          <p:nvGrpSpPr>
            <p:cNvPr id="11" name="Group 10"/>
            <p:cNvGrpSpPr/>
            <p:nvPr/>
          </p:nvGrpSpPr>
          <p:grpSpPr>
            <a:xfrm>
              <a:off x="381000" y="1066800"/>
              <a:ext cx="4038600" cy="4191000"/>
              <a:chOff x="381000" y="1066800"/>
              <a:chExt cx="4038600" cy="4191000"/>
            </a:xfrm>
          </p:grpSpPr>
          <p:pic>
            <p:nvPicPr>
              <p:cNvPr id="10" name="Picture 9" descr="লৌহিত সাগর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000" y="1066800"/>
                <a:ext cx="4038600" cy="4191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9" name="Oval 8"/>
              <p:cNvSpPr/>
              <p:nvPr/>
            </p:nvSpPr>
            <p:spPr>
              <a:xfrm>
                <a:off x="3276600" y="3657600"/>
                <a:ext cx="1066800" cy="8382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276600" y="3657600"/>
              <a:ext cx="1066800" cy="914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লোহিত সাগর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5943600"/>
            <a:ext cx="5867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 মহাদেশ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81000"/>
            <a:ext cx="5867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পশ্চিমে  ইউরোপ মহাদেশ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ap-of-euro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5715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914400" y="990600"/>
          <a:ext cx="7696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0" y="304800"/>
            <a:ext cx="5410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7010400" y="838199"/>
            <a:ext cx="1752600" cy="990601"/>
            <a:chOff x="7467600" y="152399"/>
            <a:chExt cx="1752600" cy="990601"/>
          </a:xfrm>
        </p:grpSpPr>
        <p:grpSp>
          <p:nvGrpSpPr>
            <p:cNvPr id="4" name="Group 87"/>
            <p:cNvGrpSpPr/>
            <p:nvPr/>
          </p:nvGrpSpPr>
          <p:grpSpPr>
            <a:xfrm>
              <a:off x="8077200" y="381000"/>
              <a:ext cx="609600" cy="533400"/>
              <a:chOff x="8153400" y="6096794"/>
              <a:chExt cx="609600" cy="53340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8191500" y="6362700"/>
                <a:ext cx="533400" cy="158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8153400" y="6324600"/>
                <a:ext cx="609600" cy="158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04"/>
            <p:cNvGrpSpPr/>
            <p:nvPr/>
          </p:nvGrpSpPr>
          <p:grpSpPr>
            <a:xfrm>
              <a:off x="7467600" y="152399"/>
              <a:ext cx="1752600" cy="990601"/>
              <a:chOff x="7467600" y="152399"/>
              <a:chExt cx="1752600" cy="99060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001000" y="838200"/>
                <a:ext cx="8382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2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দক্ষিণ</a:t>
                </a:r>
                <a:endParaRPr lang="en-US" sz="1200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924800" y="152399"/>
                <a:ext cx="838200" cy="2286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উত্তর</a:t>
                </a:r>
                <a:endParaRPr lang="en-US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534400" y="457200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পূর্ব</a:t>
                </a:r>
                <a:endParaRPr lang="en-US" sz="1400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67600" y="457199"/>
                <a:ext cx="762000" cy="3810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পশ্চিম</a:t>
                </a:r>
                <a:endParaRPr lang="en-US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al mountai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76286"/>
            <a:ext cx="3429000" cy="2500313"/>
          </a:xfrm>
          <a:prstGeom prst="rect">
            <a:avLst/>
          </a:prstGeom>
        </p:spPr>
      </p:pic>
      <p:pic>
        <p:nvPicPr>
          <p:cNvPr id="4" name="Picture 3" descr="ural mount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776287"/>
            <a:ext cx="3429000" cy="2500313"/>
          </a:xfrm>
          <a:prstGeom prst="rect">
            <a:avLst/>
          </a:prstGeom>
        </p:spPr>
      </p:pic>
      <p:pic>
        <p:nvPicPr>
          <p:cNvPr id="5" name="Picture 4" descr="ural mountai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429000"/>
            <a:ext cx="3429000" cy="2500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381000"/>
            <a:ext cx="7620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ও ইউরোপ মহাদেশকে পৃথককারী ইউরাল পর্বত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76800" y="3429000"/>
            <a:ext cx="3429000" cy="2351314"/>
            <a:chOff x="4800600" y="3429000"/>
            <a:chExt cx="3657600" cy="2743200"/>
          </a:xfrm>
        </p:grpSpPr>
        <p:pic>
          <p:nvPicPr>
            <p:cNvPr id="8" name="Picture 7" descr="ural mountain map 2.gif"/>
            <p:cNvPicPr>
              <a:picLocks noChangeAspect="1"/>
            </p:cNvPicPr>
            <p:nvPr/>
          </p:nvPicPr>
          <p:blipFill>
            <a:blip r:embed="rId6"/>
            <a:srcRect b="2778"/>
            <a:stretch>
              <a:fillRect/>
            </a:stretch>
          </p:blipFill>
          <p:spPr>
            <a:xfrm>
              <a:off x="4800600" y="3429000"/>
              <a:ext cx="3657600" cy="2743200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7146388" y="3967089"/>
              <a:ext cx="478386" cy="1029781"/>
            </a:xfrm>
            <a:custGeom>
              <a:avLst/>
              <a:gdLst>
                <a:gd name="connsiteX0" fmla="*/ 28135 w 478386"/>
                <a:gd name="connsiteY0" fmla="*/ 28136 h 1029781"/>
                <a:gd name="connsiteX1" fmla="*/ 154744 w 478386"/>
                <a:gd name="connsiteY1" fmla="*/ 14068 h 1029781"/>
                <a:gd name="connsiteX2" fmla="*/ 211015 w 478386"/>
                <a:gd name="connsiteY2" fmla="*/ 0 h 1029781"/>
                <a:gd name="connsiteX3" fmla="*/ 267286 w 478386"/>
                <a:gd name="connsiteY3" fmla="*/ 14068 h 1029781"/>
                <a:gd name="connsiteX4" fmla="*/ 309489 w 478386"/>
                <a:gd name="connsiteY4" fmla="*/ 211016 h 1029781"/>
                <a:gd name="connsiteX5" fmla="*/ 323557 w 478386"/>
                <a:gd name="connsiteY5" fmla="*/ 253219 h 1029781"/>
                <a:gd name="connsiteX6" fmla="*/ 365760 w 478386"/>
                <a:gd name="connsiteY6" fmla="*/ 281354 h 1029781"/>
                <a:gd name="connsiteX7" fmla="*/ 393895 w 478386"/>
                <a:gd name="connsiteY7" fmla="*/ 323557 h 1029781"/>
                <a:gd name="connsiteX8" fmla="*/ 422030 w 478386"/>
                <a:gd name="connsiteY8" fmla="*/ 450166 h 1029781"/>
                <a:gd name="connsiteX9" fmla="*/ 407963 w 478386"/>
                <a:gd name="connsiteY9" fmla="*/ 520505 h 1029781"/>
                <a:gd name="connsiteX10" fmla="*/ 436098 w 478386"/>
                <a:gd name="connsiteY10" fmla="*/ 562708 h 1029781"/>
                <a:gd name="connsiteX11" fmla="*/ 450166 w 478386"/>
                <a:gd name="connsiteY11" fmla="*/ 618979 h 1029781"/>
                <a:gd name="connsiteX12" fmla="*/ 464234 w 478386"/>
                <a:gd name="connsiteY12" fmla="*/ 661182 h 1029781"/>
                <a:gd name="connsiteX13" fmla="*/ 450166 w 478386"/>
                <a:gd name="connsiteY13" fmla="*/ 731520 h 1029781"/>
                <a:gd name="connsiteX14" fmla="*/ 478301 w 478386"/>
                <a:gd name="connsiteY14" fmla="*/ 900333 h 1029781"/>
                <a:gd name="connsiteX15" fmla="*/ 464234 w 478386"/>
                <a:gd name="connsiteY15" fmla="*/ 984739 h 1029781"/>
                <a:gd name="connsiteX16" fmla="*/ 422030 w 478386"/>
                <a:gd name="connsiteY16" fmla="*/ 998806 h 1029781"/>
                <a:gd name="connsiteX17" fmla="*/ 379827 w 478386"/>
                <a:gd name="connsiteY17" fmla="*/ 1026942 h 1029781"/>
                <a:gd name="connsiteX18" fmla="*/ 309489 w 478386"/>
                <a:gd name="connsiteY18" fmla="*/ 1012874 h 1029781"/>
                <a:gd name="connsiteX19" fmla="*/ 323557 w 478386"/>
                <a:gd name="connsiteY19" fmla="*/ 970671 h 1029781"/>
                <a:gd name="connsiteX20" fmla="*/ 267286 w 478386"/>
                <a:gd name="connsiteY20" fmla="*/ 900333 h 1029781"/>
                <a:gd name="connsiteX21" fmla="*/ 253218 w 478386"/>
                <a:gd name="connsiteY21" fmla="*/ 858129 h 1029781"/>
                <a:gd name="connsiteX22" fmla="*/ 225083 w 478386"/>
                <a:gd name="connsiteY22" fmla="*/ 815926 h 1029781"/>
                <a:gd name="connsiteX23" fmla="*/ 211015 w 478386"/>
                <a:gd name="connsiteY23" fmla="*/ 520505 h 1029781"/>
                <a:gd name="connsiteX24" fmla="*/ 182880 w 478386"/>
                <a:gd name="connsiteY24" fmla="*/ 464234 h 1029781"/>
                <a:gd name="connsiteX25" fmla="*/ 154744 w 478386"/>
                <a:gd name="connsiteY25" fmla="*/ 379828 h 1029781"/>
                <a:gd name="connsiteX26" fmla="*/ 140677 w 478386"/>
                <a:gd name="connsiteY26" fmla="*/ 337625 h 1029781"/>
                <a:gd name="connsiteX27" fmla="*/ 98474 w 478386"/>
                <a:gd name="connsiteY27" fmla="*/ 323557 h 1029781"/>
                <a:gd name="connsiteX28" fmla="*/ 70338 w 478386"/>
                <a:gd name="connsiteY28" fmla="*/ 182880 h 1029781"/>
                <a:gd name="connsiteX29" fmla="*/ 42203 w 478386"/>
                <a:gd name="connsiteY29" fmla="*/ 98474 h 1029781"/>
                <a:gd name="connsiteX30" fmla="*/ 0 w 478386"/>
                <a:gd name="connsiteY30" fmla="*/ 84406 h 1029781"/>
                <a:gd name="connsiteX31" fmla="*/ 28135 w 478386"/>
                <a:gd name="connsiteY31" fmla="*/ 28136 h 102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78386" h="1029781">
                  <a:moveTo>
                    <a:pt x="28135" y="28136"/>
                  </a:moveTo>
                  <a:cubicBezTo>
                    <a:pt x="53926" y="16413"/>
                    <a:pt x="112775" y="20525"/>
                    <a:pt x="154744" y="14068"/>
                  </a:cubicBezTo>
                  <a:cubicBezTo>
                    <a:pt x="173853" y="11128"/>
                    <a:pt x="191681" y="0"/>
                    <a:pt x="211015" y="0"/>
                  </a:cubicBezTo>
                  <a:cubicBezTo>
                    <a:pt x="230349" y="0"/>
                    <a:pt x="248529" y="9379"/>
                    <a:pt x="267286" y="14068"/>
                  </a:cubicBezTo>
                  <a:cubicBezTo>
                    <a:pt x="292563" y="292105"/>
                    <a:pt x="249465" y="90967"/>
                    <a:pt x="309489" y="211016"/>
                  </a:cubicBezTo>
                  <a:cubicBezTo>
                    <a:pt x="316121" y="224279"/>
                    <a:pt x="314294" y="241640"/>
                    <a:pt x="323557" y="253219"/>
                  </a:cubicBezTo>
                  <a:cubicBezTo>
                    <a:pt x="334119" y="266421"/>
                    <a:pt x="351692" y="271976"/>
                    <a:pt x="365760" y="281354"/>
                  </a:cubicBezTo>
                  <a:cubicBezTo>
                    <a:pt x="375138" y="295422"/>
                    <a:pt x="386334" y="308435"/>
                    <a:pt x="393895" y="323557"/>
                  </a:cubicBezTo>
                  <a:cubicBezTo>
                    <a:pt x="411212" y="358191"/>
                    <a:pt x="416626" y="417743"/>
                    <a:pt x="422030" y="450166"/>
                  </a:cubicBezTo>
                  <a:cubicBezTo>
                    <a:pt x="417341" y="473612"/>
                    <a:pt x="404997" y="496779"/>
                    <a:pt x="407963" y="520505"/>
                  </a:cubicBezTo>
                  <a:cubicBezTo>
                    <a:pt x="410060" y="537282"/>
                    <a:pt x="429438" y="547168"/>
                    <a:pt x="436098" y="562708"/>
                  </a:cubicBezTo>
                  <a:cubicBezTo>
                    <a:pt x="443714" y="580479"/>
                    <a:pt x="444854" y="600389"/>
                    <a:pt x="450166" y="618979"/>
                  </a:cubicBezTo>
                  <a:cubicBezTo>
                    <a:pt x="454240" y="633237"/>
                    <a:pt x="459545" y="647114"/>
                    <a:pt x="464234" y="661182"/>
                  </a:cubicBezTo>
                  <a:cubicBezTo>
                    <a:pt x="459545" y="684628"/>
                    <a:pt x="450166" y="707610"/>
                    <a:pt x="450166" y="731520"/>
                  </a:cubicBezTo>
                  <a:cubicBezTo>
                    <a:pt x="450166" y="825747"/>
                    <a:pt x="456292" y="834300"/>
                    <a:pt x="478301" y="900333"/>
                  </a:cubicBezTo>
                  <a:cubicBezTo>
                    <a:pt x="473612" y="928468"/>
                    <a:pt x="478386" y="959974"/>
                    <a:pt x="464234" y="984739"/>
                  </a:cubicBezTo>
                  <a:cubicBezTo>
                    <a:pt x="456877" y="997614"/>
                    <a:pt x="435293" y="992174"/>
                    <a:pt x="422030" y="998806"/>
                  </a:cubicBezTo>
                  <a:cubicBezTo>
                    <a:pt x="406908" y="1006367"/>
                    <a:pt x="393895" y="1017563"/>
                    <a:pt x="379827" y="1026942"/>
                  </a:cubicBezTo>
                  <a:cubicBezTo>
                    <a:pt x="356381" y="1022253"/>
                    <a:pt x="326396" y="1029781"/>
                    <a:pt x="309489" y="1012874"/>
                  </a:cubicBezTo>
                  <a:cubicBezTo>
                    <a:pt x="299004" y="1002388"/>
                    <a:pt x="323557" y="985500"/>
                    <a:pt x="323557" y="970671"/>
                  </a:cubicBezTo>
                  <a:cubicBezTo>
                    <a:pt x="323557" y="905902"/>
                    <a:pt x="314283" y="915998"/>
                    <a:pt x="267286" y="900333"/>
                  </a:cubicBezTo>
                  <a:cubicBezTo>
                    <a:pt x="262597" y="886265"/>
                    <a:pt x="259850" y="871392"/>
                    <a:pt x="253218" y="858129"/>
                  </a:cubicBezTo>
                  <a:cubicBezTo>
                    <a:pt x="245657" y="843007"/>
                    <a:pt x="227180" y="832703"/>
                    <a:pt x="225083" y="815926"/>
                  </a:cubicBezTo>
                  <a:cubicBezTo>
                    <a:pt x="212855" y="718102"/>
                    <a:pt x="222761" y="618388"/>
                    <a:pt x="211015" y="520505"/>
                  </a:cubicBezTo>
                  <a:cubicBezTo>
                    <a:pt x="208516" y="499683"/>
                    <a:pt x="190668" y="483705"/>
                    <a:pt x="182880" y="464234"/>
                  </a:cubicBezTo>
                  <a:cubicBezTo>
                    <a:pt x="171866" y="436698"/>
                    <a:pt x="164122" y="407963"/>
                    <a:pt x="154744" y="379828"/>
                  </a:cubicBezTo>
                  <a:cubicBezTo>
                    <a:pt x="150055" y="365760"/>
                    <a:pt x="154745" y="342314"/>
                    <a:pt x="140677" y="337625"/>
                  </a:cubicBezTo>
                  <a:lnTo>
                    <a:pt x="98474" y="323557"/>
                  </a:lnTo>
                  <a:cubicBezTo>
                    <a:pt x="89095" y="276665"/>
                    <a:pt x="85460" y="228247"/>
                    <a:pt x="70338" y="182880"/>
                  </a:cubicBezTo>
                  <a:cubicBezTo>
                    <a:pt x="60960" y="154745"/>
                    <a:pt x="70338" y="107853"/>
                    <a:pt x="42203" y="98474"/>
                  </a:cubicBezTo>
                  <a:lnTo>
                    <a:pt x="0" y="84406"/>
                  </a:lnTo>
                  <a:cubicBezTo>
                    <a:pt x="30736" y="38301"/>
                    <a:pt x="2344" y="39859"/>
                    <a:pt x="28135" y="281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81000" y="5943600"/>
            <a:ext cx="8458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ও ইউরোপ মহাদেশকে পৃথককারী পর্বত কোনটি?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3200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562600"/>
            <a:ext cx="85344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অধিকাংশ বড় নদী এঁকে বেঁকে প্রবাহিত হওয়ার কারণ সর্বোচ্চ ৫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friendshelpingeachotherstudyforatestconvers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57" y="2005896"/>
            <a:ext cx="2408391" cy="1727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219200"/>
            <a:ext cx="52832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486400"/>
            <a:ext cx="41910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ইয়াংসি নদী (চীন)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5486400"/>
            <a:ext cx="41910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ইয়াংসি নদীর অবস্থান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81000"/>
            <a:ext cx="5410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ইয়াংসি নদী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Yangtze_River.jpg"/>
          <p:cNvPicPr>
            <a:picLocks noChangeAspect="1"/>
          </p:cNvPicPr>
          <p:nvPr/>
        </p:nvPicPr>
        <p:blipFill>
          <a:blip r:embed="rId3" cstate="print"/>
          <a:srcRect r="3636"/>
          <a:stretch>
            <a:fillRect/>
          </a:stretch>
        </p:blipFill>
        <p:spPr>
          <a:xfrm>
            <a:off x="304800" y="10668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4495800" y="1143000"/>
            <a:ext cx="4226140" cy="4191000"/>
            <a:chOff x="4648200" y="1143000"/>
            <a:chExt cx="4226140" cy="4267200"/>
          </a:xfrm>
        </p:grpSpPr>
        <p:grpSp>
          <p:nvGrpSpPr>
            <p:cNvPr id="8" name="Group 7"/>
            <p:cNvGrpSpPr/>
            <p:nvPr/>
          </p:nvGrpSpPr>
          <p:grpSpPr>
            <a:xfrm>
              <a:off x="4648200" y="1143000"/>
              <a:ext cx="4226140" cy="4267200"/>
              <a:chOff x="4648200" y="1143000"/>
              <a:chExt cx="4226140" cy="4267200"/>
            </a:xfrm>
          </p:grpSpPr>
          <p:pic>
            <p:nvPicPr>
              <p:cNvPr id="6" name="Picture 5" descr="yangtze river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8200" y="1143000"/>
                <a:ext cx="4226140" cy="426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" name="Freeform 6"/>
              <p:cNvSpPr/>
              <p:nvPr/>
            </p:nvSpPr>
            <p:spPr>
              <a:xfrm>
                <a:off x="5879336" y="3530991"/>
                <a:ext cx="2533144" cy="934671"/>
              </a:xfrm>
              <a:custGeom>
                <a:avLst/>
                <a:gdLst>
                  <a:gd name="connsiteX0" fmla="*/ 29095 w 2533144"/>
                  <a:gd name="connsiteY0" fmla="*/ 112541 h 934671"/>
                  <a:gd name="connsiteX1" fmla="*/ 29095 w 2533144"/>
                  <a:gd name="connsiteY1" fmla="*/ 14067 h 934671"/>
                  <a:gd name="connsiteX2" fmla="*/ 71298 w 2533144"/>
                  <a:gd name="connsiteY2" fmla="*/ 0 h 934671"/>
                  <a:gd name="connsiteX3" fmla="*/ 211975 w 2533144"/>
                  <a:gd name="connsiteY3" fmla="*/ 14067 h 934671"/>
                  <a:gd name="connsiteX4" fmla="*/ 268246 w 2533144"/>
                  <a:gd name="connsiteY4" fmla="*/ 42203 h 934671"/>
                  <a:gd name="connsiteX5" fmla="*/ 380787 w 2533144"/>
                  <a:gd name="connsiteY5" fmla="*/ 28135 h 934671"/>
                  <a:gd name="connsiteX6" fmla="*/ 422990 w 2533144"/>
                  <a:gd name="connsiteY6" fmla="*/ 42203 h 934671"/>
                  <a:gd name="connsiteX7" fmla="*/ 451126 w 2533144"/>
                  <a:gd name="connsiteY7" fmla="*/ 140677 h 934671"/>
                  <a:gd name="connsiteX8" fmla="*/ 535532 w 2533144"/>
                  <a:gd name="connsiteY8" fmla="*/ 211015 h 934671"/>
                  <a:gd name="connsiteX9" fmla="*/ 577735 w 2533144"/>
                  <a:gd name="connsiteY9" fmla="*/ 225083 h 934671"/>
                  <a:gd name="connsiteX10" fmla="*/ 619938 w 2533144"/>
                  <a:gd name="connsiteY10" fmla="*/ 253218 h 934671"/>
                  <a:gd name="connsiteX11" fmla="*/ 634006 w 2533144"/>
                  <a:gd name="connsiteY11" fmla="*/ 351692 h 934671"/>
                  <a:gd name="connsiteX12" fmla="*/ 676209 w 2533144"/>
                  <a:gd name="connsiteY12" fmla="*/ 478301 h 934671"/>
                  <a:gd name="connsiteX13" fmla="*/ 718412 w 2533144"/>
                  <a:gd name="connsiteY13" fmla="*/ 576775 h 934671"/>
                  <a:gd name="connsiteX14" fmla="*/ 774682 w 2533144"/>
                  <a:gd name="connsiteY14" fmla="*/ 801858 h 934671"/>
                  <a:gd name="connsiteX15" fmla="*/ 802818 w 2533144"/>
                  <a:gd name="connsiteY15" fmla="*/ 829994 h 934671"/>
                  <a:gd name="connsiteX16" fmla="*/ 816886 w 2533144"/>
                  <a:gd name="connsiteY16" fmla="*/ 928467 h 934671"/>
                  <a:gd name="connsiteX17" fmla="*/ 915359 w 2533144"/>
                  <a:gd name="connsiteY17" fmla="*/ 900332 h 934671"/>
                  <a:gd name="connsiteX18" fmla="*/ 1027901 w 2533144"/>
                  <a:gd name="connsiteY18" fmla="*/ 886264 h 934671"/>
                  <a:gd name="connsiteX19" fmla="*/ 1027901 w 2533144"/>
                  <a:gd name="connsiteY19" fmla="*/ 703384 h 934671"/>
                  <a:gd name="connsiteX20" fmla="*/ 1056036 w 2533144"/>
                  <a:gd name="connsiteY20" fmla="*/ 731520 h 934671"/>
                  <a:gd name="connsiteX21" fmla="*/ 1112307 w 2533144"/>
                  <a:gd name="connsiteY21" fmla="*/ 618978 h 934671"/>
                  <a:gd name="connsiteX22" fmla="*/ 1154510 w 2533144"/>
                  <a:gd name="connsiteY22" fmla="*/ 604911 h 934671"/>
                  <a:gd name="connsiteX23" fmla="*/ 1267052 w 2533144"/>
                  <a:gd name="connsiteY23" fmla="*/ 590843 h 934671"/>
                  <a:gd name="connsiteX24" fmla="*/ 1281119 w 2533144"/>
                  <a:gd name="connsiteY24" fmla="*/ 548640 h 934671"/>
                  <a:gd name="connsiteX25" fmla="*/ 1351458 w 2533144"/>
                  <a:gd name="connsiteY25" fmla="*/ 478301 h 934671"/>
                  <a:gd name="connsiteX26" fmla="*/ 1393661 w 2533144"/>
                  <a:gd name="connsiteY26" fmla="*/ 436098 h 934671"/>
                  <a:gd name="connsiteX27" fmla="*/ 1463999 w 2533144"/>
                  <a:gd name="connsiteY27" fmla="*/ 365760 h 934671"/>
                  <a:gd name="connsiteX28" fmla="*/ 1520270 w 2533144"/>
                  <a:gd name="connsiteY28" fmla="*/ 351692 h 934671"/>
                  <a:gd name="connsiteX29" fmla="*/ 1548406 w 2533144"/>
                  <a:gd name="connsiteY29" fmla="*/ 323557 h 934671"/>
                  <a:gd name="connsiteX30" fmla="*/ 1801624 w 2533144"/>
                  <a:gd name="connsiteY30" fmla="*/ 365760 h 934671"/>
                  <a:gd name="connsiteX31" fmla="*/ 1815692 w 2533144"/>
                  <a:gd name="connsiteY31" fmla="*/ 422031 h 934671"/>
                  <a:gd name="connsiteX32" fmla="*/ 1857895 w 2533144"/>
                  <a:gd name="connsiteY32" fmla="*/ 407963 h 934671"/>
                  <a:gd name="connsiteX33" fmla="*/ 1871962 w 2533144"/>
                  <a:gd name="connsiteY33" fmla="*/ 323557 h 934671"/>
                  <a:gd name="connsiteX34" fmla="*/ 2125181 w 2533144"/>
                  <a:gd name="connsiteY34" fmla="*/ 323557 h 934671"/>
                  <a:gd name="connsiteX35" fmla="*/ 2167384 w 2533144"/>
                  <a:gd name="connsiteY35" fmla="*/ 253218 h 934671"/>
                  <a:gd name="connsiteX36" fmla="*/ 2181452 w 2533144"/>
                  <a:gd name="connsiteY36" fmla="*/ 211015 h 934671"/>
                  <a:gd name="connsiteX37" fmla="*/ 2237722 w 2533144"/>
                  <a:gd name="connsiteY37" fmla="*/ 126609 h 934671"/>
                  <a:gd name="connsiteX38" fmla="*/ 2251790 w 2533144"/>
                  <a:gd name="connsiteY38" fmla="*/ 84406 h 934671"/>
                  <a:gd name="connsiteX39" fmla="*/ 2279926 w 2533144"/>
                  <a:gd name="connsiteY39" fmla="*/ 56271 h 934671"/>
                  <a:gd name="connsiteX40" fmla="*/ 2322129 w 2533144"/>
                  <a:gd name="connsiteY40" fmla="*/ 42203 h 934671"/>
                  <a:gd name="connsiteX41" fmla="*/ 2392467 w 2533144"/>
                  <a:gd name="connsiteY41" fmla="*/ 70338 h 934671"/>
                  <a:gd name="connsiteX42" fmla="*/ 2434670 w 2533144"/>
                  <a:gd name="connsiteY42" fmla="*/ 84406 h 934671"/>
                  <a:gd name="connsiteX43" fmla="*/ 2533144 w 2533144"/>
                  <a:gd name="connsiteY43" fmla="*/ 84406 h 93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533144" h="934671">
                    <a:moveTo>
                      <a:pt x="29095" y="112541"/>
                    </a:moveTo>
                    <a:cubicBezTo>
                      <a:pt x="17679" y="78294"/>
                      <a:pt x="0" y="50435"/>
                      <a:pt x="29095" y="14067"/>
                    </a:cubicBezTo>
                    <a:cubicBezTo>
                      <a:pt x="38358" y="2488"/>
                      <a:pt x="57230" y="4689"/>
                      <a:pt x="71298" y="0"/>
                    </a:cubicBezTo>
                    <a:cubicBezTo>
                      <a:pt x="118190" y="4689"/>
                      <a:pt x="165895" y="4193"/>
                      <a:pt x="211975" y="14067"/>
                    </a:cubicBezTo>
                    <a:cubicBezTo>
                      <a:pt x="232481" y="18461"/>
                      <a:pt x="247347" y="40461"/>
                      <a:pt x="268246" y="42203"/>
                    </a:cubicBezTo>
                    <a:cubicBezTo>
                      <a:pt x="305921" y="45343"/>
                      <a:pt x="343273" y="32824"/>
                      <a:pt x="380787" y="28135"/>
                    </a:cubicBezTo>
                    <a:cubicBezTo>
                      <a:pt x="394855" y="32824"/>
                      <a:pt x="412505" y="31718"/>
                      <a:pt x="422990" y="42203"/>
                    </a:cubicBezTo>
                    <a:cubicBezTo>
                      <a:pt x="429998" y="49211"/>
                      <a:pt x="450639" y="139825"/>
                      <a:pt x="451126" y="140677"/>
                    </a:cubicBezTo>
                    <a:cubicBezTo>
                      <a:pt x="463571" y="162456"/>
                      <a:pt x="512225" y="199361"/>
                      <a:pt x="535532" y="211015"/>
                    </a:cubicBezTo>
                    <a:cubicBezTo>
                      <a:pt x="548795" y="217647"/>
                      <a:pt x="564472" y="218451"/>
                      <a:pt x="577735" y="225083"/>
                    </a:cubicBezTo>
                    <a:cubicBezTo>
                      <a:pt x="592857" y="232644"/>
                      <a:pt x="605870" y="243840"/>
                      <a:pt x="619938" y="253218"/>
                    </a:cubicBezTo>
                    <a:cubicBezTo>
                      <a:pt x="624627" y="286043"/>
                      <a:pt x="626550" y="319383"/>
                      <a:pt x="634006" y="351692"/>
                    </a:cubicBezTo>
                    <a:cubicBezTo>
                      <a:pt x="676261" y="534799"/>
                      <a:pt x="648047" y="365646"/>
                      <a:pt x="676209" y="478301"/>
                    </a:cubicBezTo>
                    <a:cubicBezTo>
                      <a:pt x="694376" y="550975"/>
                      <a:pt x="679551" y="518485"/>
                      <a:pt x="718412" y="576775"/>
                    </a:cubicBezTo>
                    <a:cubicBezTo>
                      <a:pt x="748012" y="843176"/>
                      <a:pt x="686496" y="890047"/>
                      <a:pt x="774682" y="801858"/>
                    </a:cubicBezTo>
                    <a:cubicBezTo>
                      <a:pt x="784061" y="811237"/>
                      <a:pt x="798624" y="817411"/>
                      <a:pt x="802818" y="829994"/>
                    </a:cubicBezTo>
                    <a:cubicBezTo>
                      <a:pt x="813304" y="861450"/>
                      <a:pt x="795659" y="902995"/>
                      <a:pt x="816886" y="928467"/>
                    </a:cubicBezTo>
                    <a:cubicBezTo>
                      <a:pt x="822056" y="934671"/>
                      <a:pt x="905040" y="902208"/>
                      <a:pt x="915359" y="900332"/>
                    </a:cubicBezTo>
                    <a:cubicBezTo>
                      <a:pt x="952555" y="893569"/>
                      <a:pt x="990387" y="890953"/>
                      <a:pt x="1027901" y="886264"/>
                    </a:cubicBezTo>
                    <a:cubicBezTo>
                      <a:pt x="1022506" y="848497"/>
                      <a:pt x="997451" y="743984"/>
                      <a:pt x="1027901" y="703384"/>
                    </a:cubicBezTo>
                    <a:cubicBezTo>
                      <a:pt x="1035859" y="692773"/>
                      <a:pt x="1046658" y="722141"/>
                      <a:pt x="1056036" y="731520"/>
                    </a:cubicBezTo>
                    <a:cubicBezTo>
                      <a:pt x="1161150" y="661443"/>
                      <a:pt x="1029364" y="764126"/>
                      <a:pt x="1112307" y="618978"/>
                    </a:cubicBezTo>
                    <a:cubicBezTo>
                      <a:pt x="1119664" y="606103"/>
                      <a:pt x="1139921" y="607564"/>
                      <a:pt x="1154510" y="604911"/>
                    </a:cubicBezTo>
                    <a:cubicBezTo>
                      <a:pt x="1191706" y="598148"/>
                      <a:pt x="1229538" y="595532"/>
                      <a:pt x="1267052" y="590843"/>
                    </a:cubicBezTo>
                    <a:cubicBezTo>
                      <a:pt x="1271741" y="576775"/>
                      <a:pt x="1272222" y="560503"/>
                      <a:pt x="1281119" y="548640"/>
                    </a:cubicBezTo>
                    <a:cubicBezTo>
                      <a:pt x="1301014" y="522113"/>
                      <a:pt x="1328012" y="501747"/>
                      <a:pt x="1351458" y="478301"/>
                    </a:cubicBezTo>
                    <a:cubicBezTo>
                      <a:pt x="1365526" y="464233"/>
                      <a:pt x="1382626" y="452651"/>
                      <a:pt x="1393661" y="436098"/>
                    </a:cubicBezTo>
                    <a:cubicBezTo>
                      <a:pt x="1418670" y="398584"/>
                      <a:pt x="1420232" y="384517"/>
                      <a:pt x="1463999" y="365760"/>
                    </a:cubicBezTo>
                    <a:cubicBezTo>
                      <a:pt x="1481770" y="358144"/>
                      <a:pt x="1501513" y="356381"/>
                      <a:pt x="1520270" y="351692"/>
                    </a:cubicBezTo>
                    <a:cubicBezTo>
                      <a:pt x="1529649" y="342314"/>
                      <a:pt x="1535163" y="324293"/>
                      <a:pt x="1548406" y="323557"/>
                    </a:cubicBezTo>
                    <a:cubicBezTo>
                      <a:pt x="1760073" y="311797"/>
                      <a:pt x="1725036" y="289170"/>
                      <a:pt x="1801624" y="365760"/>
                    </a:cubicBezTo>
                    <a:cubicBezTo>
                      <a:pt x="1806313" y="384517"/>
                      <a:pt x="1800225" y="410430"/>
                      <a:pt x="1815692" y="422031"/>
                    </a:cubicBezTo>
                    <a:cubicBezTo>
                      <a:pt x="1827555" y="430928"/>
                      <a:pt x="1850538" y="420838"/>
                      <a:pt x="1857895" y="407963"/>
                    </a:cubicBezTo>
                    <a:cubicBezTo>
                      <a:pt x="1872046" y="383198"/>
                      <a:pt x="1867273" y="351692"/>
                      <a:pt x="1871962" y="323557"/>
                    </a:cubicBezTo>
                    <a:cubicBezTo>
                      <a:pt x="2099737" y="353926"/>
                      <a:pt x="2023935" y="391054"/>
                      <a:pt x="2125181" y="323557"/>
                    </a:cubicBezTo>
                    <a:cubicBezTo>
                      <a:pt x="2165033" y="204003"/>
                      <a:pt x="2109453" y="349771"/>
                      <a:pt x="2167384" y="253218"/>
                    </a:cubicBezTo>
                    <a:cubicBezTo>
                      <a:pt x="2175013" y="240502"/>
                      <a:pt x="2174251" y="223978"/>
                      <a:pt x="2181452" y="211015"/>
                    </a:cubicBezTo>
                    <a:cubicBezTo>
                      <a:pt x="2197874" y="181456"/>
                      <a:pt x="2227029" y="158688"/>
                      <a:pt x="2237722" y="126609"/>
                    </a:cubicBezTo>
                    <a:cubicBezTo>
                      <a:pt x="2242411" y="112541"/>
                      <a:pt x="2244161" y="97121"/>
                      <a:pt x="2251790" y="84406"/>
                    </a:cubicBezTo>
                    <a:cubicBezTo>
                      <a:pt x="2258614" y="73033"/>
                      <a:pt x="2268553" y="63095"/>
                      <a:pt x="2279926" y="56271"/>
                    </a:cubicBezTo>
                    <a:cubicBezTo>
                      <a:pt x="2292642" y="48642"/>
                      <a:pt x="2308061" y="46892"/>
                      <a:pt x="2322129" y="42203"/>
                    </a:cubicBezTo>
                    <a:cubicBezTo>
                      <a:pt x="2345575" y="51581"/>
                      <a:pt x="2368823" y="61471"/>
                      <a:pt x="2392467" y="70338"/>
                    </a:cubicBezTo>
                    <a:cubicBezTo>
                      <a:pt x="2406351" y="75545"/>
                      <a:pt x="2419915" y="82930"/>
                      <a:pt x="2434670" y="84406"/>
                    </a:cubicBezTo>
                    <a:cubicBezTo>
                      <a:pt x="2467332" y="87672"/>
                      <a:pt x="2500319" y="84406"/>
                      <a:pt x="2533144" y="84406"/>
                    </a:cubicBezTo>
                  </a:path>
                </a:pathLst>
              </a:cu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ular Callout 9"/>
            <p:cNvSpPr/>
            <p:nvPr/>
          </p:nvSpPr>
          <p:spPr>
            <a:xfrm>
              <a:off x="5257800" y="4572000"/>
              <a:ext cx="914400" cy="381000"/>
            </a:xfrm>
            <a:prstGeom prst="wedgeRectCallout">
              <a:avLst>
                <a:gd name="adj1" fmla="val 85321"/>
                <a:gd name="adj2" fmla="val -17380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ইয়াংসি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638800"/>
            <a:ext cx="4191000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হোয়াংহো নদী (চীন)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5638800"/>
            <a:ext cx="4114800" cy="990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হোয়াংহো নদীর অবস্থান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হোয়াং হো নদী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uang ho 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4305509" cy="417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4724400" y="1351548"/>
            <a:ext cx="4114800" cy="3962400"/>
            <a:chOff x="4724400" y="1066800"/>
            <a:chExt cx="4114800" cy="4343400"/>
          </a:xfrm>
        </p:grpSpPr>
        <p:grpSp>
          <p:nvGrpSpPr>
            <p:cNvPr id="9" name="Group 8"/>
            <p:cNvGrpSpPr/>
            <p:nvPr/>
          </p:nvGrpSpPr>
          <p:grpSpPr>
            <a:xfrm>
              <a:off x="4724400" y="1066800"/>
              <a:ext cx="4114800" cy="4343400"/>
              <a:chOff x="4724400" y="1066800"/>
              <a:chExt cx="4114800" cy="4343400"/>
            </a:xfrm>
          </p:grpSpPr>
          <p:pic>
            <p:nvPicPr>
              <p:cNvPr id="6" name="Picture 5" descr="huang ho river map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4400" y="1066800"/>
                <a:ext cx="4114800" cy="4343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" name="Freeform 7"/>
              <p:cNvSpPr/>
              <p:nvPr/>
            </p:nvSpPr>
            <p:spPr>
              <a:xfrm>
                <a:off x="4811151" y="2546252"/>
                <a:ext cx="3111088" cy="1832994"/>
              </a:xfrm>
              <a:custGeom>
                <a:avLst/>
                <a:gdLst>
                  <a:gd name="connsiteX0" fmla="*/ 0 w 3111088"/>
                  <a:gd name="connsiteY0" fmla="*/ 1266093 h 1832994"/>
                  <a:gd name="connsiteX1" fmla="*/ 42203 w 3111088"/>
                  <a:gd name="connsiteY1" fmla="*/ 1294228 h 1832994"/>
                  <a:gd name="connsiteX2" fmla="*/ 126609 w 3111088"/>
                  <a:gd name="connsiteY2" fmla="*/ 1364566 h 1832994"/>
                  <a:gd name="connsiteX3" fmla="*/ 168812 w 3111088"/>
                  <a:gd name="connsiteY3" fmla="*/ 1378634 h 1832994"/>
                  <a:gd name="connsiteX4" fmla="*/ 225083 w 3111088"/>
                  <a:gd name="connsiteY4" fmla="*/ 1364566 h 1832994"/>
                  <a:gd name="connsiteX5" fmla="*/ 281354 w 3111088"/>
                  <a:gd name="connsiteY5" fmla="*/ 1420837 h 1832994"/>
                  <a:gd name="connsiteX6" fmla="*/ 309489 w 3111088"/>
                  <a:gd name="connsiteY6" fmla="*/ 1448973 h 1832994"/>
                  <a:gd name="connsiteX7" fmla="*/ 365760 w 3111088"/>
                  <a:gd name="connsiteY7" fmla="*/ 1561514 h 1832994"/>
                  <a:gd name="connsiteX8" fmla="*/ 379827 w 3111088"/>
                  <a:gd name="connsiteY8" fmla="*/ 1603717 h 1832994"/>
                  <a:gd name="connsiteX9" fmla="*/ 393895 w 3111088"/>
                  <a:gd name="connsiteY9" fmla="*/ 1688123 h 1832994"/>
                  <a:gd name="connsiteX10" fmla="*/ 450166 w 3111088"/>
                  <a:gd name="connsiteY10" fmla="*/ 1772530 h 1832994"/>
                  <a:gd name="connsiteX11" fmla="*/ 464234 w 3111088"/>
                  <a:gd name="connsiteY11" fmla="*/ 1730326 h 1832994"/>
                  <a:gd name="connsiteX12" fmla="*/ 548640 w 3111088"/>
                  <a:gd name="connsiteY12" fmla="*/ 1730326 h 1832994"/>
                  <a:gd name="connsiteX13" fmla="*/ 534572 w 3111088"/>
                  <a:gd name="connsiteY13" fmla="*/ 1688123 h 1832994"/>
                  <a:gd name="connsiteX14" fmla="*/ 590843 w 3111088"/>
                  <a:gd name="connsiteY14" fmla="*/ 1716259 h 1832994"/>
                  <a:gd name="connsiteX15" fmla="*/ 633046 w 3111088"/>
                  <a:gd name="connsiteY15" fmla="*/ 1744394 h 1832994"/>
                  <a:gd name="connsiteX16" fmla="*/ 661181 w 3111088"/>
                  <a:gd name="connsiteY16" fmla="*/ 1772530 h 1832994"/>
                  <a:gd name="connsiteX17" fmla="*/ 745587 w 3111088"/>
                  <a:gd name="connsiteY17" fmla="*/ 1800665 h 1832994"/>
                  <a:gd name="connsiteX18" fmla="*/ 773723 w 3111088"/>
                  <a:gd name="connsiteY18" fmla="*/ 1828800 h 1832994"/>
                  <a:gd name="connsiteX19" fmla="*/ 787791 w 3111088"/>
                  <a:gd name="connsiteY19" fmla="*/ 1786597 h 1832994"/>
                  <a:gd name="connsiteX20" fmla="*/ 759655 w 3111088"/>
                  <a:gd name="connsiteY20" fmla="*/ 1688123 h 1832994"/>
                  <a:gd name="connsiteX21" fmla="*/ 717452 w 3111088"/>
                  <a:gd name="connsiteY21" fmla="*/ 1589650 h 1832994"/>
                  <a:gd name="connsiteX22" fmla="*/ 703384 w 3111088"/>
                  <a:gd name="connsiteY22" fmla="*/ 1547446 h 1832994"/>
                  <a:gd name="connsiteX23" fmla="*/ 618978 w 3111088"/>
                  <a:gd name="connsiteY23" fmla="*/ 1463040 h 1832994"/>
                  <a:gd name="connsiteX24" fmla="*/ 590843 w 3111088"/>
                  <a:gd name="connsiteY24" fmla="*/ 1420837 h 1832994"/>
                  <a:gd name="connsiteX25" fmla="*/ 562707 w 3111088"/>
                  <a:gd name="connsiteY25" fmla="*/ 1336431 h 1832994"/>
                  <a:gd name="connsiteX26" fmla="*/ 576775 w 3111088"/>
                  <a:gd name="connsiteY26" fmla="*/ 1237957 h 1832994"/>
                  <a:gd name="connsiteX27" fmla="*/ 618978 w 3111088"/>
                  <a:gd name="connsiteY27" fmla="*/ 1209822 h 1832994"/>
                  <a:gd name="connsiteX28" fmla="*/ 675249 w 3111088"/>
                  <a:gd name="connsiteY28" fmla="*/ 1139483 h 1832994"/>
                  <a:gd name="connsiteX29" fmla="*/ 787791 w 3111088"/>
                  <a:gd name="connsiteY29" fmla="*/ 1181686 h 1832994"/>
                  <a:gd name="connsiteX30" fmla="*/ 844061 w 3111088"/>
                  <a:gd name="connsiteY30" fmla="*/ 1266093 h 1832994"/>
                  <a:gd name="connsiteX31" fmla="*/ 914400 w 3111088"/>
                  <a:gd name="connsiteY31" fmla="*/ 1252025 h 1832994"/>
                  <a:gd name="connsiteX32" fmla="*/ 942535 w 3111088"/>
                  <a:gd name="connsiteY32" fmla="*/ 1209822 h 1832994"/>
                  <a:gd name="connsiteX33" fmla="*/ 970671 w 3111088"/>
                  <a:gd name="connsiteY33" fmla="*/ 1181686 h 1832994"/>
                  <a:gd name="connsiteX34" fmla="*/ 998806 w 3111088"/>
                  <a:gd name="connsiteY34" fmla="*/ 1209822 h 1832994"/>
                  <a:gd name="connsiteX35" fmla="*/ 1012874 w 3111088"/>
                  <a:gd name="connsiteY35" fmla="*/ 1252025 h 1832994"/>
                  <a:gd name="connsiteX36" fmla="*/ 1069144 w 3111088"/>
                  <a:gd name="connsiteY36" fmla="*/ 1167619 h 1832994"/>
                  <a:gd name="connsiteX37" fmla="*/ 1097280 w 3111088"/>
                  <a:gd name="connsiteY37" fmla="*/ 1125416 h 1832994"/>
                  <a:gd name="connsiteX38" fmla="*/ 1125415 w 3111088"/>
                  <a:gd name="connsiteY38" fmla="*/ 1041010 h 1832994"/>
                  <a:gd name="connsiteX39" fmla="*/ 1139483 w 3111088"/>
                  <a:gd name="connsiteY39" fmla="*/ 998806 h 1832994"/>
                  <a:gd name="connsiteX40" fmla="*/ 1153551 w 3111088"/>
                  <a:gd name="connsiteY40" fmla="*/ 886265 h 1832994"/>
                  <a:gd name="connsiteX41" fmla="*/ 1209821 w 3111088"/>
                  <a:gd name="connsiteY41" fmla="*/ 872197 h 1832994"/>
                  <a:gd name="connsiteX42" fmla="*/ 1223889 w 3111088"/>
                  <a:gd name="connsiteY42" fmla="*/ 829994 h 1832994"/>
                  <a:gd name="connsiteX43" fmla="*/ 1308295 w 3111088"/>
                  <a:gd name="connsiteY43" fmla="*/ 787791 h 1832994"/>
                  <a:gd name="connsiteX44" fmla="*/ 1336431 w 3111088"/>
                  <a:gd name="connsiteY44" fmla="*/ 745588 h 1832994"/>
                  <a:gd name="connsiteX45" fmla="*/ 1350498 w 3111088"/>
                  <a:gd name="connsiteY45" fmla="*/ 675250 h 1832994"/>
                  <a:gd name="connsiteX46" fmla="*/ 1364566 w 3111088"/>
                  <a:gd name="connsiteY46" fmla="*/ 576776 h 1832994"/>
                  <a:gd name="connsiteX47" fmla="*/ 1420837 w 3111088"/>
                  <a:gd name="connsiteY47" fmla="*/ 492370 h 1832994"/>
                  <a:gd name="connsiteX48" fmla="*/ 1448972 w 3111088"/>
                  <a:gd name="connsiteY48" fmla="*/ 309490 h 1832994"/>
                  <a:gd name="connsiteX49" fmla="*/ 1477107 w 3111088"/>
                  <a:gd name="connsiteY49" fmla="*/ 281354 h 1832994"/>
                  <a:gd name="connsiteX50" fmla="*/ 1463040 w 3111088"/>
                  <a:gd name="connsiteY50" fmla="*/ 239151 h 1832994"/>
                  <a:gd name="connsiteX51" fmla="*/ 1392701 w 3111088"/>
                  <a:gd name="connsiteY51" fmla="*/ 225083 h 1832994"/>
                  <a:gd name="connsiteX52" fmla="*/ 1463040 w 3111088"/>
                  <a:gd name="connsiteY52" fmla="*/ 126610 h 1832994"/>
                  <a:gd name="connsiteX53" fmla="*/ 1519311 w 3111088"/>
                  <a:gd name="connsiteY53" fmla="*/ 70339 h 1832994"/>
                  <a:gd name="connsiteX54" fmla="*/ 1547446 w 3111088"/>
                  <a:gd name="connsiteY54" fmla="*/ 42203 h 1832994"/>
                  <a:gd name="connsiteX55" fmla="*/ 1645920 w 3111088"/>
                  <a:gd name="connsiteY55" fmla="*/ 0 h 1832994"/>
                  <a:gd name="connsiteX56" fmla="*/ 1688123 w 3111088"/>
                  <a:gd name="connsiteY56" fmla="*/ 28136 h 1832994"/>
                  <a:gd name="connsiteX57" fmla="*/ 1716258 w 3111088"/>
                  <a:gd name="connsiteY57" fmla="*/ 70339 h 1832994"/>
                  <a:gd name="connsiteX58" fmla="*/ 1772529 w 3111088"/>
                  <a:gd name="connsiteY58" fmla="*/ 84406 h 1832994"/>
                  <a:gd name="connsiteX59" fmla="*/ 1913206 w 3111088"/>
                  <a:gd name="connsiteY59" fmla="*/ 112542 h 1832994"/>
                  <a:gd name="connsiteX60" fmla="*/ 1955409 w 3111088"/>
                  <a:gd name="connsiteY60" fmla="*/ 126610 h 1832994"/>
                  <a:gd name="connsiteX61" fmla="*/ 1997612 w 3111088"/>
                  <a:gd name="connsiteY61" fmla="*/ 154745 h 1832994"/>
                  <a:gd name="connsiteX62" fmla="*/ 1997612 w 3111088"/>
                  <a:gd name="connsiteY62" fmla="*/ 267286 h 1832994"/>
                  <a:gd name="connsiteX63" fmla="*/ 1969477 w 3111088"/>
                  <a:gd name="connsiteY63" fmla="*/ 295422 h 1832994"/>
                  <a:gd name="connsiteX64" fmla="*/ 1955409 w 3111088"/>
                  <a:gd name="connsiteY64" fmla="*/ 337625 h 1832994"/>
                  <a:gd name="connsiteX65" fmla="*/ 1927274 w 3111088"/>
                  <a:gd name="connsiteY65" fmla="*/ 379828 h 1832994"/>
                  <a:gd name="connsiteX66" fmla="*/ 1955409 w 3111088"/>
                  <a:gd name="connsiteY66" fmla="*/ 422031 h 1832994"/>
                  <a:gd name="connsiteX67" fmla="*/ 1941341 w 3111088"/>
                  <a:gd name="connsiteY67" fmla="*/ 548640 h 1832994"/>
                  <a:gd name="connsiteX68" fmla="*/ 1913206 w 3111088"/>
                  <a:gd name="connsiteY68" fmla="*/ 633046 h 1832994"/>
                  <a:gd name="connsiteX69" fmla="*/ 1899138 w 3111088"/>
                  <a:gd name="connsiteY69" fmla="*/ 942536 h 1832994"/>
                  <a:gd name="connsiteX70" fmla="*/ 1871003 w 3111088"/>
                  <a:gd name="connsiteY70" fmla="*/ 1097280 h 1832994"/>
                  <a:gd name="connsiteX71" fmla="*/ 1885071 w 3111088"/>
                  <a:gd name="connsiteY71" fmla="*/ 1209822 h 1832994"/>
                  <a:gd name="connsiteX72" fmla="*/ 1913206 w 3111088"/>
                  <a:gd name="connsiteY72" fmla="*/ 1252025 h 1832994"/>
                  <a:gd name="connsiteX73" fmla="*/ 1899138 w 3111088"/>
                  <a:gd name="connsiteY73" fmla="*/ 1406770 h 1832994"/>
                  <a:gd name="connsiteX74" fmla="*/ 1871003 w 3111088"/>
                  <a:gd name="connsiteY74" fmla="*/ 1519311 h 1832994"/>
                  <a:gd name="connsiteX75" fmla="*/ 1969477 w 3111088"/>
                  <a:gd name="connsiteY75" fmla="*/ 1547446 h 1832994"/>
                  <a:gd name="connsiteX76" fmla="*/ 1983544 w 3111088"/>
                  <a:gd name="connsiteY76" fmla="*/ 1505243 h 1832994"/>
                  <a:gd name="connsiteX77" fmla="*/ 2011680 w 3111088"/>
                  <a:gd name="connsiteY77" fmla="*/ 1477108 h 1832994"/>
                  <a:gd name="connsiteX78" fmla="*/ 2096086 w 3111088"/>
                  <a:gd name="connsiteY78" fmla="*/ 1448973 h 1832994"/>
                  <a:gd name="connsiteX79" fmla="*/ 2138289 w 3111088"/>
                  <a:gd name="connsiteY79" fmla="*/ 1434905 h 1832994"/>
                  <a:gd name="connsiteX80" fmla="*/ 2208627 w 3111088"/>
                  <a:gd name="connsiteY80" fmla="*/ 1491176 h 1832994"/>
                  <a:gd name="connsiteX81" fmla="*/ 2250831 w 3111088"/>
                  <a:gd name="connsiteY81" fmla="*/ 1505243 h 1832994"/>
                  <a:gd name="connsiteX82" fmla="*/ 2293034 w 3111088"/>
                  <a:gd name="connsiteY82" fmla="*/ 1477108 h 1832994"/>
                  <a:gd name="connsiteX83" fmla="*/ 2433711 w 3111088"/>
                  <a:gd name="connsiteY83" fmla="*/ 1448973 h 1832994"/>
                  <a:gd name="connsiteX84" fmla="*/ 2475914 w 3111088"/>
                  <a:gd name="connsiteY84" fmla="*/ 1336431 h 1832994"/>
                  <a:gd name="connsiteX85" fmla="*/ 2518117 w 3111088"/>
                  <a:gd name="connsiteY85" fmla="*/ 1322363 h 1832994"/>
                  <a:gd name="connsiteX86" fmla="*/ 2588455 w 3111088"/>
                  <a:gd name="connsiteY86" fmla="*/ 1237957 h 1832994"/>
                  <a:gd name="connsiteX87" fmla="*/ 2602523 w 3111088"/>
                  <a:gd name="connsiteY87" fmla="*/ 1153551 h 1832994"/>
                  <a:gd name="connsiteX88" fmla="*/ 2630658 w 3111088"/>
                  <a:gd name="connsiteY88" fmla="*/ 1111348 h 1832994"/>
                  <a:gd name="connsiteX89" fmla="*/ 2644726 w 3111088"/>
                  <a:gd name="connsiteY89" fmla="*/ 1069145 h 1832994"/>
                  <a:gd name="connsiteX90" fmla="*/ 2700997 w 3111088"/>
                  <a:gd name="connsiteY90" fmla="*/ 984739 h 1832994"/>
                  <a:gd name="connsiteX91" fmla="*/ 2729132 w 3111088"/>
                  <a:gd name="connsiteY91" fmla="*/ 942536 h 1832994"/>
                  <a:gd name="connsiteX92" fmla="*/ 2757267 w 3111088"/>
                  <a:gd name="connsiteY92" fmla="*/ 900333 h 1832994"/>
                  <a:gd name="connsiteX93" fmla="*/ 2799471 w 3111088"/>
                  <a:gd name="connsiteY93" fmla="*/ 886265 h 1832994"/>
                  <a:gd name="connsiteX94" fmla="*/ 2841674 w 3111088"/>
                  <a:gd name="connsiteY94" fmla="*/ 844062 h 1832994"/>
                  <a:gd name="connsiteX95" fmla="*/ 2855741 w 3111088"/>
                  <a:gd name="connsiteY95" fmla="*/ 801859 h 1832994"/>
                  <a:gd name="connsiteX96" fmla="*/ 2940147 w 3111088"/>
                  <a:gd name="connsiteY96" fmla="*/ 759656 h 1832994"/>
                  <a:gd name="connsiteX97" fmla="*/ 2954215 w 3111088"/>
                  <a:gd name="connsiteY97" fmla="*/ 717453 h 1832994"/>
                  <a:gd name="connsiteX98" fmla="*/ 2954215 w 3111088"/>
                  <a:gd name="connsiteY98" fmla="*/ 604911 h 1832994"/>
                  <a:gd name="connsiteX99" fmla="*/ 2982351 w 3111088"/>
                  <a:gd name="connsiteY99" fmla="*/ 576776 h 1832994"/>
                  <a:gd name="connsiteX100" fmla="*/ 2996418 w 3111088"/>
                  <a:gd name="connsiteY100" fmla="*/ 534573 h 1832994"/>
                  <a:gd name="connsiteX101" fmla="*/ 2968283 w 3111088"/>
                  <a:gd name="connsiteY101" fmla="*/ 576776 h 1832994"/>
                  <a:gd name="connsiteX102" fmla="*/ 2912012 w 3111088"/>
                  <a:gd name="connsiteY102" fmla="*/ 745588 h 1832994"/>
                  <a:gd name="connsiteX103" fmla="*/ 2855741 w 3111088"/>
                  <a:gd name="connsiteY103" fmla="*/ 745588 h 183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3111088" h="1832994">
                    <a:moveTo>
                      <a:pt x="0" y="1266093"/>
                    </a:moveTo>
                    <a:cubicBezTo>
                      <a:pt x="14068" y="1275471"/>
                      <a:pt x="29215" y="1283404"/>
                      <a:pt x="42203" y="1294228"/>
                    </a:cubicBezTo>
                    <a:cubicBezTo>
                      <a:pt x="88873" y="1333120"/>
                      <a:pt x="74216" y="1338370"/>
                      <a:pt x="126609" y="1364566"/>
                    </a:cubicBezTo>
                    <a:cubicBezTo>
                      <a:pt x="139872" y="1371198"/>
                      <a:pt x="154744" y="1373945"/>
                      <a:pt x="168812" y="1378634"/>
                    </a:cubicBezTo>
                    <a:cubicBezTo>
                      <a:pt x="187569" y="1373945"/>
                      <a:pt x="205749" y="1364566"/>
                      <a:pt x="225083" y="1364566"/>
                    </a:cubicBezTo>
                    <a:cubicBezTo>
                      <a:pt x="285104" y="1364566"/>
                      <a:pt x="258846" y="1383324"/>
                      <a:pt x="281354" y="1420837"/>
                    </a:cubicBezTo>
                    <a:cubicBezTo>
                      <a:pt x="288178" y="1432210"/>
                      <a:pt x="300111" y="1439594"/>
                      <a:pt x="309489" y="1448973"/>
                    </a:cubicBezTo>
                    <a:cubicBezTo>
                      <a:pt x="341818" y="1545962"/>
                      <a:pt x="316653" y="1512409"/>
                      <a:pt x="365760" y="1561514"/>
                    </a:cubicBezTo>
                    <a:cubicBezTo>
                      <a:pt x="370449" y="1575582"/>
                      <a:pt x="376610" y="1589242"/>
                      <a:pt x="379827" y="1603717"/>
                    </a:cubicBezTo>
                    <a:cubicBezTo>
                      <a:pt x="386015" y="1631561"/>
                      <a:pt x="382924" y="1661794"/>
                      <a:pt x="393895" y="1688123"/>
                    </a:cubicBezTo>
                    <a:cubicBezTo>
                      <a:pt x="406901" y="1719337"/>
                      <a:pt x="450166" y="1772530"/>
                      <a:pt x="450166" y="1772530"/>
                    </a:cubicBezTo>
                    <a:cubicBezTo>
                      <a:pt x="454855" y="1758462"/>
                      <a:pt x="453748" y="1740812"/>
                      <a:pt x="464234" y="1730326"/>
                    </a:cubicBezTo>
                    <a:cubicBezTo>
                      <a:pt x="492368" y="1702192"/>
                      <a:pt x="520506" y="1720948"/>
                      <a:pt x="548640" y="1730326"/>
                    </a:cubicBezTo>
                    <a:cubicBezTo>
                      <a:pt x="543951" y="1716258"/>
                      <a:pt x="520504" y="1692812"/>
                      <a:pt x="534572" y="1688123"/>
                    </a:cubicBezTo>
                    <a:cubicBezTo>
                      <a:pt x="554467" y="1681492"/>
                      <a:pt x="572635" y="1705854"/>
                      <a:pt x="590843" y="1716259"/>
                    </a:cubicBezTo>
                    <a:cubicBezTo>
                      <a:pt x="605523" y="1724647"/>
                      <a:pt x="619844" y="1733832"/>
                      <a:pt x="633046" y="1744394"/>
                    </a:cubicBezTo>
                    <a:cubicBezTo>
                      <a:pt x="643403" y="1752680"/>
                      <a:pt x="649318" y="1766598"/>
                      <a:pt x="661181" y="1772530"/>
                    </a:cubicBezTo>
                    <a:cubicBezTo>
                      <a:pt x="687707" y="1785793"/>
                      <a:pt x="745587" y="1800665"/>
                      <a:pt x="745587" y="1800665"/>
                    </a:cubicBezTo>
                    <a:cubicBezTo>
                      <a:pt x="754966" y="1810043"/>
                      <a:pt x="761140" y="1832994"/>
                      <a:pt x="773723" y="1828800"/>
                    </a:cubicBezTo>
                    <a:cubicBezTo>
                      <a:pt x="787791" y="1824111"/>
                      <a:pt x="787791" y="1801426"/>
                      <a:pt x="787791" y="1786597"/>
                    </a:cubicBezTo>
                    <a:cubicBezTo>
                      <a:pt x="787791" y="1764608"/>
                      <a:pt x="766289" y="1711342"/>
                      <a:pt x="759655" y="1688123"/>
                    </a:cubicBezTo>
                    <a:cubicBezTo>
                      <a:pt x="720616" y="1551491"/>
                      <a:pt x="774562" y="1703871"/>
                      <a:pt x="717452" y="1589650"/>
                    </a:cubicBezTo>
                    <a:cubicBezTo>
                      <a:pt x="710820" y="1576387"/>
                      <a:pt x="712488" y="1559151"/>
                      <a:pt x="703384" y="1547446"/>
                    </a:cubicBezTo>
                    <a:cubicBezTo>
                      <a:pt x="678956" y="1516038"/>
                      <a:pt x="641049" y="1496147"/>
                      <a:pt x="618978" y="1463040"/>
                    </a:cubicBezTo>
                    <a:cubicBezTo>
                      <a:pt x="609600" y="1448972"/>
                      <a:pt x="597710" y="1436287"/>
                      <a:pt x="590843" y="1420837"/>
                    </a:cubicBezTo>
                    <a:cubicBezTo>
                      <a:pt x="578798" y="1393736"/>
                      <a:pt x="562707" y="1336431"/>
                      <a:pt x="562707" y="1336431"/>
                    </a:cubicBezTo>
                    <a:cubicBezTo>
                      <a:pt x="567396" y="1303606"/>
                      <a:pt x="563308" y="1268257"/>
                      <a:pt x="576775" y="1237957"/>
                    </a:cubicBezTo>
                    <a:cubicBezTo>
                      <a:pt x="583642" y="1222507"/>
                      <a:pt x="605776" y="1220384"/>
                      <a:pt x="618978" y="1209822"/>
                    </a:cubicBezTo>
                    <a:cubicBezTo>
                      <a:pt x="647615" y="1186913"/>
                      <a:pt x="654358" y="1170820"/>
                      <a:pt x="675249" y="1139483"/>
                    </a:cubicBezTo>
                    <a:cubicBezTo>
                      <a:pt x="743053" y="1150784"/>
                      <a:pt x="753289" y="1135683"/>
                      <a:pt x="787791" y="1181686"/>
                    </a:cubicBezTo>
                    <a:cubicBezTo>
                      <a:pt x="808080" y="1208738"/>
                      <a:pt x="844061" y="1266093"/>
                      <a:pt x="844061" y="1266093"/>
                    </a:cubicBezTo>
                    <a:cubicBezTo>
                      <a:pt x="867507" y="1261404"/>
                      <a:pt x="893640" y="1263888"/>
                      <a:pt x="914400" y="1252025"/>
                    </a:cubicBezTo>
                    <a:cubicBezTo>
                      <a:pt x="929080" y="1243637"/>
                      <a:pt x="931973" y="1223024"/>
                      <a:pt x="942535" y="1209822"/>
                    </a:cubicBezTo>
                    <a:cubicBezTo>
                      <a:pt x="950821" y="1199465"/>
                      <a:pt x="961292" y="1191065"/>
                      <a:pt x="970671" y="1181686"/>
                    </a:cubicBezTo>
                    <a:cubicBezTo>
                      <a:pt x="980049" y="1191065"/>
                      <a:pt x="991982" y="1198449"/>
                      <a:pt x="998806" y="1209822"/>
                    </a:cubicBezTo>
                    <a:cubicBezTo>
                      <a:pt x="1006435" y="1222538"/>
                      <a:pt x="1000159" y="1259654"/>
                      <a:pt x="1012874" y="1252025"/>
                    </a:cubicBezTo>
                    <a:cubicBezTo>
                      <a:pt x="1041870" y="1234628"/>
                      <a:pt x="1050387" y="1195754"/>
                      <a:pt x="1069144" y="1167619"/>
                    </a:cubicBezTo>
                    <a:lnTo>
                      <a:pt x="1097280" y="1125416"/>
                    </a:lnTo>
                    <a:lnTo>
                      <a:pt x="1125415" y="1041010"/>
                    </a:lnTo>
                    <a:lnTo>
                      <a:pt x="1139483" y="998806"/>
                    </a:lnTo>
                    <a:cubicBezTo>
                      <a:pt x="1144172" y="961292"/>
                      <a:pt x="1135191" y="919313"/>
                      <a:pt x="1153551" y="886265"/>
                    </a:cubicBezTo>
                    <a:cubicBezTo>
                      <a:pt x="1162940" y="869364"/>
                      <a:pt x="1194724" y="884275"/>
                      <a:pt x="1209821" y="872197"/>
                    </a:cubicBezTo>
                    <a:cubicBezTo>
                      <a:pt x="1221400" y="862934"/>
                      <a:pt x="1214626" y="841573"/>
                      <a:pt x="1223889" y="829994"/>
                    </a:cubicBezTo>
                    <a:cubicBezTo>
                      <a:pt x="1243722" y="805203"/>
                      <a:pt x="1280494" y="797058"/>
                      <a:pt x="1308295" y="787791"/>
                    </a:cubicBezTo>
                    <a:cubicBezTo>
                      <a:pt x="1317674" y="773723"/>
                      <a:pt x="1330494" y="761419"/>
                      <a:pt x="1336431" y="745588"/>
                    </a:cubicBezTo>
                    <a:cubicBezTo>
                      <a:pt x="1344826" y="723200"/>
                      <a:pt x="1346567" y="698835"/>
                      <a:pt x="1350498" y="675250"/>
                    </a:cubicBezTo>
                    <a:cubicBezTo>
                      <a:pt x="1355949" y="642543"/>
                      <a:pt x="1352663" y="607724"/>
                      <a:pt x="1364566" y="576776"/>
                    </a:cubicBezTo>
                    <a:cubicBezTo>
                      <a:pt x="1376705" y="545215"/>
                      <a:pt x="1420837" y="492370"/>
                      <a:pt x="1420837" y="492370"/>
                    </a:cubicBezTo>
                    <a:cubicBezTo>
                      <a:pt x="1421650" y="484241"/>
                      <a:pt x="1424636" y="350051"/>
                      <a:pt x="1448972" y="309490"/>
                    </a:cubicBezTo>
                    <a:cubicBezTo>
                      <a:pt x="1455796" y="298117"/>
                      <a:pt x="1467729" y="290733"/>
                      <a:pt x="1477107" y="281354"/>
                    </a:cubicBezTo>
                    <a:cubicBezTo>
                      <a:pt x="1472418" y="267286"/>
                      <a:pt x="1475378" y="247376"/>
                      <a:pt x="1463040" y="239151"/>
                    </a:cubicBezTo>
                    <a:cubicBezTo>
                      <a:pt x="1443145" y="225888"/>
                      <a:pt x="1402120" y="247060"/>
                      <a:pt x="1392701" y="225083"/>
                    </a:cubicBezTo>
                    <a:cubicBezTo>
                      <a:pt x="1359876" y="148492"/>
                      <a:pt x="1425526" y="139114"/>
                      <a:pt x="1463040" y="126610"/>
                    </a:cubicBezTo>
                    <a:lnTo>
                      <a:pt x="1519311" y="70339"/>
                    </a:lnTo>
                    <a:cubicBezTo>
                      <a:pt x="1528689" y="60960"/>
                      <a:pt x="1535583" y="48134"/>
                      <a:pt x="1547446" y="42203"/>
                    </a:cubicBezTo>
                    <a:cubicBezTo>
                      <a:pt x="1616980" y="7437"/>
                      <a:pt x="1583822" y="20700"/>
                      <a:pt x="1645920" y="0"/>
                    </a:cubicBezTo>
                    <a:cubicBezTo>
                      <a:pt x="1659988" y="9379"/>
                      <a:pt x="1676168" y="16181"/>
                      <a:pt x="1688123" y="28136"/>
                    </a:cubicBezTo>
                    <a:cubicBezTo>
                      <a:pt x="1700078" y="40091"/>
                      <a:pt x="1702190" y="60961"/>
                      <a:pt x="1716258" y="70339"/>
                    </a:cubicBezTo>
                    <a:cubicBezTo>
                      <a:pt x="1732345" y="81064"/>
                      <a:pt x="1753624" y="80355"/>
                      <a:pt x="1772529" y="84406"/>
                    </a:cubicBezTo>
                    <a:cubicBezTo>
                      <a:pt x="1819289" y="94426"/>
                      <a:pt x="1867839" y="97419"/>
                      <a:pt x="1913206" y="112542"/>
                    </a:cubicBezTo>
                    <a:cubicBezTo>
                      <a:pt x="1927274" y="117231"/>
                      <a:pt x="1942146" y="119978"/>
                      <a:pt x="1955409" y="126610"/>
                    </a:cubicBezTo>
                    <a:cubicBezTo>
                      <a:pt x="1970531" y="134171"/>
                      <a:pt x="1983544" y="145367"/>
                      <a:pt x="1997612" y="154745"/>
                    </a:cubicBezTo>
                    <a:cubicBezTo>
                      <a:pt x="2013977" y="203840"/>
                      <a:pt x="2023076" y="207870"/>
                      <a:pt x="1997612" y="267286"/>
                    </a:cubicBezTo>
                    <a:cubicBezTo>
                      <a:pt x="1992387" y="279477"/>
                      <a:pt x="1978855" y="286043"/>
                      <a:pt x="1969477" y="295422"/>
                    </a:cubicBezTo>
                    <a:cubicBezTo>
                      <a:pt x="1964788" y="309490"/>
                      <a:pt x="1962041" y="324362"/>
                      <a:pt x="1955409" y="337625"/>
                    </a:cubicBezTo>
                    <a:cubicBezTo>
                      <a:pt x="1947848" y="352747"/>
                      <a:pt x="1927274" y="362921"/>
                      <a:pt x="1927274" y="379828"/>
                    </a:cubicBezTo>
                    <a:cubicBezTo>
                      <a:pt x="1927274" y="396735"/>
                      <a:pt x="1946031" y="407963"/>
                      <a:pt x="1955409" y="422031"/>
                    </a:cubicBezTo>
                    <a:cubicBezTo>
                      <a:pt x="1950720" y="464234"/>
                      <a:pt x="1949669" y="507002"/>
                      <a:pt x="1941341" y="548640"/>
                    </a:cubicBezTo>
                    <a:cubicBezTo>
                      <a:pt x="1935525" y="577721"/>
                      <a:pt x="1913206" y="633046"/>
                      <a:pt x="1913206" y="633046"/>
                    </a:cubicBezTo>
                    <a:cubicBezTo>
                      <a:pt x="1908517" y="736209"/>
                      <a:pt x="1906496" y="839529"/>
                      <a:pt x="1899138" y="942536"/>
                    </a:cubicBezTo>
                    <a:cubicBezTo>
                      <a:pt x="1897137" y="970544"/>
                      <a:pt x="1877255" y="1066020"/>
                      <a:pt x="1871003" y="1097280"/>
                    </a:cubicBezTo>
                    <a:cubicBezTo>
                      <a:pt x="1875692" y="1134794"/>
                      <a:pt x="1875124" y="1173348"/>
                      <a:pt x="1885071" y="1209822"/>
                    </a:cubicBezTo>
                    <a:cubicBezTo>
                      <a:pt x="1889520" y="1226133"/>
                      <a:pt x="1912001" y="1235161"/>
                      <a:pt x="1913206" y="1252025"/>
                    </a:cubicBezTo>
                    <a:cubicBezTo>
                      <a:pt x="1916896" y="1303688"/>
                      <a:pt x="1905562" y="1355376"/>
                      <a:pt x="1899138" y="1406770"/>
                    </a:cubicBezTo>
                    <a:cubicBezTo>
                      <a:pt x="1892347" y="1461097"/>
                      <a:pt x="1886316" y="1473373"/>
                      <a:pt x="1871003" y="1519311"/>
                    </a:cubicBezTo>
                    <a:cubicBezTo>
                      <a:pt x="1883516" y="1523482"/>
                      <a:pt x="1961446" y="1550659"/>
                      <a:pt x="1969477" y="1547446"/>
                    </a:cubicBezTo>
                    <a:cubicBezTo>
                      <a:pt x="1983245" y="1541939"/>
                      <a:pt x="1975915" y="1517958"/>
                      <a:pt x="1983544" y="1505243"/>
                    </a:cubicBezTo>
                    <a:cubicBezTo>
                      <a:pt x="1990368" y="1493870"/>
                      <a:pt x="1999817" y="1483039"/>
                      <a:pt x="2011680" y="1477108"/>
                    </a:cubicBezTo>
                    <a:cubicBezTo>
                      <a:pt x="2038206" y="1463845"/>
                      <a:pt x="2067951" y="1458351"/>
                      <a:pt x="2096086" y="1448973"/>
                    </a:cubicBezTo>
                    <a:lnTo>
                      <a:pt x="2138289" y="1434905"/>
                    </a:lnTo>
                    <a:cubicBezTo>
                      <a:pt x="2244372" y="1470267"/>
                      <a:pt x="2117720" y="1418452"/>
                      <a:pt x="2208627" y="1491176"/>
                    </a:cubicBezTo>
                    <a:cubicBezTo>
                      <a:pt x="2220206" y="1500439"/>
                      <a:pt x="2236763" y="1500554"/>
                      <a:pt x="2250831" y="1505243"/>
                    </a:cubicBezTo>
                    <a:cubicBezTo>
                      <a:pt x="2264899" y="1495865"/>
                      <a:pt x="2277912" y="1484669"/>
                      <a:pt x="2293034" y="1477108"/>
                    </a:cubicBezTo>
                    <a:cubicBezTo>
                      <a:pt x="2332321" y="1457464"/>
                      <a:pt x="2397415" y="1454158"/>
                      <a:pt x="2433711" y="1448973"/>
                    </a:cubicBezTo>
                    <a:cubicBezTo>
                      <a:pt x="2442264" y="1397651"/>
                      <a:pt x="2431186" y="1363268"/>
                      <a:pt x="2475914" y="1336431"/>
                    </a:cubicBezTo>
                    <a:cubicBezTo>
                      <a:pt x="2488630" y="1328802"/>
                      <a:pt x="2504049" y="1327052"/>
                      <a:pt x="2518117" y="1322363"/>
                    </a:cubicBezTo>
                    <a:cubicBezTo>
                      <a:pt x="2537707" y="1302773"/>
                      <a:pt x="2578662" y="1267336"/>
                      <a:pt x="2588455" y="1237957"/>
                    </a:cubicBezTo>
                    <a:cubicBezTo>
                      <a:pt x="2597475" y="1210897"/>
                      <a:pt x="2593503" y="1180611"/>
                      <a:pt x="2602523" y="1153551"/>
                    </a:cubicBezTo>
                    <a:cubicBezTo>
                      <a:pt x="2607870" y="1137511"/>
                      <a:pt x="2623097" y="1126470"/>
                      <a:pt x="2630658" y="1111348"/>
                    </a:cubicBezTo>
                    <a:cubicBezTo>
                      <a:pt x="2637290" y="1098085"/>
                      <a:pt x="2637525" y="1082108"/>
                      <a:pt x="2644726" y="1069145"/>
                    </a:cubicBezTo>
                    <a:cubicBezTo>
                      <a:pt x="2661148" y="1039586"/>
                      <a:pt x="2682240" y="1012874"/>
                      <a:pt x="2700997" y="984739"/>
                    </a:cubicBezTo>
                    <a:lnTo>
                      <a:pt x="2729132" y="942536"/>
                    </a:lnTo>
                    <a:cubicBezTo>
                      <a:pt x="2738510" y="928468"/>
                      <a:pt x="2741227" y="905680"/>
                      <a:pt x="2757267" y="900333"/>
                    </a:cubicBezTo>
                    <a:lnTo>
                      <a:pt x="2799471" y="886265"/>
                    </a:lnTo>
                    <a:cubicBezTo>
                      <a:pt x="2813539" y="872197"/>
                      <a:pt x="2830639" y="860615"/>
                      <a:pt x="2841674" y="844062"/>
                    </a:cubicBezTo>
                    <a:cubicBezTo>
                      <a:pt x="2849899" y="831724"/>
                      <a:pt x="2846478" y="813438"/>
                      <a:pt x="2855741" y="801859"/>
                    </a:cubicBezTo>
                    <a:cubicBezTo>
                      <a:pt x="2875575" y="777066"/>
                      <a:pt x="2912344" y="768923"/>
                      <a:pt x="2940147" y="759656"/>
                    </a:cubicBezTo>
                    <a:cubicBezTo>
                      <a:pt x="2944836" y="745588"/>
                      <a:pt x="2954215" y="732282"/>
                      <a:pt x="2954215" y="717453"/>
                    </a:cubicBezTo>
                    <a:cubicBezTo>
                      <a:pt x="2954215" y="630174"/>
                      <a:pt x="2902362" y="725898"/>
                      <a:pt x="2954215" y="604911"/>
                    </a:cubicBezTo>
                    <a:cubicBezTo>
                      <a:pt x="2959440" y="592720"/>
                      <a:pt x="2971740" y="584734"/>
                      <a:pt x="2982351" y="576776"/>
                    </a:cubicBezTo>
                    <a:cubicBezTo>
                      <a:pt x="3070850" y="510402"/>
                      <a:pt x="3111088" y="511639"/>
                      <a:pt x="2996418" y="534573"/>
                    </a:cubicBezTo>
                    <a:cubicBezTo>
                      <a:pt x="2987040" y="548641"/>
                      <a:pt x="2972384" y="560374"/>
                      <a:pt x="2968283" y="576776"/>
                    </a:cubicBezTo>
                    <a:cubicBezTo>
                      <a:pt x="2953914" y="634252"/>
                      <a:pt x="2983352" y="715014"/>
                      <a:pt x="2912012" y="745588"/>
                    </a:cubicBezTo>
                    <a:cubicBezTo>
                      <a:pt x="2894772" y="752977"/>
                      <a:pt x="2874498" y="745588"/>
                      <a:pt x="2855741" y="745588"/>
                    </a:cubicBezTo>
                  </a:path>
                </a:pathLst>
              </a:cu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ular Callout 9"/>
            <p:cNvSpPr/>
            <p:nvPr/>
          </p:nvSpPr>
          <p:spPr>
            <a:xfrm>
              <a:off x="5257800" y="4572000"/>
              <a:ext cx="1219200" cy="381000"/>
            </a:xfrm>
            <a:prstGeom prst="wedgeRectCallout">
              <a:avLst>
                <a:gd name="adj1" fmla="val 68013"/>
                <a:gd name="adj2" fmla="val -21073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হোয়াং হো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nqt60_1276029347_3-tigris_large.jpg"/>
          <p:cNvPicPr>
            <a:picLocks noChangeAspect="1"/>
          </p:cNvPicPr>
          <p:nvPr/>
        </p:nvPicPr>
        <p:blipFill>
          <a:blip r:embed="rId3"/>
          <a:srcRect t="3226" b="4839"/>
          <a:stretch>
            <a:fillRect/>
          </a:stretch>
        </p:blipFill>
        <p:spPr>
          <a:xfrm>
            <a:off x="304800" y="1143000"/>
            <a:ext cx="4267200" cy="447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381000" y="5715000"/>
            <a:ext cx="43434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তাইগ্রিস নদী (ইরাক)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তাইগ্রিস নদী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5715000"/>
            <a:ext cx="38862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তাইগ্রিস নদীর অবস্থান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4400" y="1278924"/>
            <a:ext cx="4038600" cy="4249615"/>
            <a:chOff x="4724400" y="1143000"/>
            <a:chExt cx="3867150" cy="4554415"/>
          </a:xfrm>
        </p:grpSpPr>
        <p:grpSp>
          <p:nvGrpSpPr>
            <p:cNvPr id="13" name="Group 12"/>
            <p:cNvGrpSpPr/>
            <p:nvPr/>
          </p:nvGrpSpPr>
          <p:grpSpPr>
            <a:xfrm>
              <a:off x="4724400" y="1143000"/>
              <a:ext cx="3867150" cy="4554415"/>
              <a:chOff x="4724400" y="1143000"/>
              <a:chExt cx="3867150" cy="4554415"/>
            </a:xfrm>
          </p:grpSpPr>
          <p:pic>
            <p:nvPicPr>
              <p:cNvPr id="10" name="Picture 9" descr="tigris river 1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4400" y="1143000"/>
                <a:ext cx="3867150" cy="44958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Freeform 11"/>
              <p:cNvSpPr/>
              <p:nvPr/>
            </p:nvSpPr>
            <p:spPr>
              <a:xfrm>
                <a:off x="5894363" y="1167618"/>
                <a:ext cx="1280921" cy="4529797"/>
              </a:xfrm>
              <a:custGeom>
                <a:avLst/>
                <a:gdLst>
                  <a:gd name="connsiteX0" fmla="*/ 0 w 1280921"/>
                  <a:gd name="connsiteY0" fmla="*/ 0 h 4529797"/>
                  <a:gd name="connsiteX1" fmla="*/ 70339 w 1280921"/>
                  <a:gd name="connsiteY1" fmla="*/ 14068 h 4529797"/>
                  <a:gd name="connsiteX2" fmla="*/ 84406 w 1280921"/>
                  <a:gd name="connsiteY2" fmla="*/ 56271 h 4529797"/>
                  <a:gd name="connsiteX3" fmla="*/ 98474 w 1280921"/>
                  <a:gd name="connsiteY3" fmla="*/ 323557 h 4529797"/>
                  <a:gd name="connsiteX4" fmla="*/ 211015 w 1280921"/>
                  <a:gd name="connsiteY4" fmla="*/ 422031 h 4529797"/>
                  <a:gd name="connsiteX5" fmla="*/ 267286 w 1280921"/>
                  <a:gd name="connsiteY5" fmla="*/ 492370 h 4529797"/>
                  <a:gd name="connsiteX6" fmla="*/ 309489 w 1280921"/>
                  <a:gd name="connsiteY6" fmla="*/ 576776 h 4529797"/>
                  <a:gd name="connsiteX7" fmla="*/ 281354 w 1280921"/>
                  <a:gd name="connsiteY7" fmla="*/ 717453 h 4529797"/>
                  <a:gd name="connsiteX8" fmla="*/ 267286 w 1280921"/>
                  <a:gd name="connsiteY8" fmla="*/ 759656 h 4529797"/>
                  <a:gd name="connsiteX9" fmla="*/ 351692 w 1280921"/>
                  <a:gd name="connsiteY9" fmla="*/ 801859 h 4529797"/>
                  <a:gd name="connsiteX10" fmla="*/ 407963 w 1280921"/>
                  <a:gd name="connsiteY10" fmla="*/ 858130 h 4529797"/>
                  <a:gd name="connsiteX11" fmla="*/ 436099 w 1280921"/>
                  <a:gd name="connsiteY11" fmla="*/ 886265 h 4529797"/>
                  <a:gd name="connsiteX12" fmla="*/ 492369 w 1280921"/>
                  <a:gd name="connsiteY12" fmla="*/ 956604 h 4529797"/>
                  <a:gd name="connsiteX13" fmla="*/ 506437 w 1280921"/>
                  <a:gd name="connsiteY13" fmla="*/ 1026942 h 4529797"/>
                  <a:gd name="connsiteX14" fmla="*/ 576775 w 1280921"/>
                  <a:gd name="connsiteY14" fmla="*/ 1083213 h 4529797"/>
                  <a:gd name="connsiteX15" fmla="*/ 618979 w 1280921"/>
                  <a:gd name="connsiteY15" fmla="*/ 1111348 h 4529797"/>
                  <a:gd name="connsiteX16" fmla="*/ 618979 w 1280921"/>
                  <a:gd name="connsiteY16" fmla="*/ 1308296 h 4529797"/>
                  <a:gd name="connsiteX17" fmla="*/ 590843 w 1280921"/>
                  <a:gd name="connsiteY17" fmla="*/ 1505244 h 4529797"/>
                  <a:gd name="connsiteX18" fmla="*/ 576775 w 1280921"/>
                  <a:gd name="connsiteY18" fmla="*/ 1547447 h 4529797"/>
                  <a:gd name="connsiteX19" fmla="*/ 534572 w 1280921"/>
                  <a:gd name="connsiteY19" fmla="*/ 1561514 h 4529797"/>
                  <a:gd name="connsiteX20" fmla="*/ 520505 w 1280921"/>
                  <a:gd name="connsiteY20" fmla="*/ 1674056 h 4529797"/>
                  <a:gd name="connsiteX21" fmla="*/ 548640 w 1280921"/>
                  <a:gd name="connsiteY21" fmla="*/ 1955410 h 4529797"/>
                  <a:gd name="connsiteX22" fmla="*/ 562708 w 1280921"/>
                  <a:gd name="connsiteY22" fmla="*/ 2053884 h 4529797"/>
                  <a:gd name="connsiteX23" fmla="*/ 618979 w 1280921"/>
                  <a:gd name="connsiteY23" fmla="*/ 2194560 h 4529797"/>
                  <a:gd name="connsiteX24" fmla="*/ 633046 w 1280921"/>
                  <a:gd name="connsiteY24" fmla="*/ 2264899 h 4529797"/>
                  <a:gd name="connsiteX25" fmla="*/ 661182 w 1280921"/>
                  <a:gd name="connsiteY25" fmla="*/ 2307102 h 4529797"/>
                  <a:gd name="connsiteX26" fmla="*/ 675249 w 1280921"/>
                  <a:gd name="connsiteY26" fmla="*/ 2391508 h 4529797"/>
                  <a:gd name="connsiteX27" fmla="*/ 703385 w 1280921"/>
                  <a:gd name="connsiteY27" fmla="*/ 2532185 h 4529797"/>
                  <a:gd name="connsiteX28" fmla="*/ 717452 w 1280921"/>
                  <a:gd name="connsiteY28" fmla="*/ 2827607 h 4529797"/>
                  <a:gd name="connsiteX29" fmla="*/ 745588 w 1280921"/>
                  <a:gd name="connsiteY29" fmla="*/ 2912013 h 4529797"/>
                  <a:gd name="connsiteX30" fmla="*/ 787791 w 1280921"/>
                  <a:gd name="connsiteY30" fmla="*/ 3024554 h 4529797"/>
                  <a:gd name="connsiteX31" fmla="*/ 844062 w 1280921"/>
                  <a:gd name="connsiteY31" fmla="*/ 3151164 h 4529797"/>
                  <a:gd name="connsiteX32" fmla="*/ 886265 w 1280921"/>
                  <a:gd name="connsiteY32" fmla="*/ 3235570 h 4529797"/>
                  <a:gd name="connsiteX33" fmla="*/ 928468 w 1280921"/>
                  <a:gd name="connsiteY33" fmla="*/ 3305908 h 4529797"/>
                  <a:gd name="connsiteX34" fmla="*/ 1012874 w 1280921"/>
                  <a:gd name="connsiteY34" fmla="*/ 3432517 h 4529797"/>
                  <a:gd name="connsiteX35" fmla="*/ 1111348 w 1280921"/>
                  <a:gd name="connsiteY35" fmla="*/ 3474720 h 4529797"/>
                  <a:gd name="connsiteX36" fmla="*/ 1139483 w 1280921"/>
                  <a:gd name="connsiteY36" fmla="*/ 3502856 h 4529797"/>
                  <a:gd name="connsiteX37" fmla="*/ 1125415 w 1280921"/>
                  <a:gd name="connsiteY37" fmla="*/ 3756074 h 4529797"/>
                  <a:gd name="connsiteX38" fmla="*/ 1083212 w 1280921"/>
                  <a:gd name="connsiteY38" fmla="*/ 3882684 h 4529797"/>
                  <a:gd name="connsiteX39" fmla="*/ 1069145 w 1280921"/>
                  <a:gd name="connsiteY39" fmla="*/ 3924887 h 4529797"/>
                  <a:gd name="connsiteX40" fmla="*/ 1083212 w 1280921"/>
                  <a:gd name="connsiteY40" fmla="*/ 4023360 h 4529797"/>
                  <a:gd name="connsiteX41" fmla="*/ 1097280 w 1280921"/>
                  <a:gd name="connsiteY41" fmla="*/ 4065564 h 4529797"/>
                  <a:gd name="connsiteX42" fmla="*/ 1125415 w 1280921"/>
                  <a:gd name="connsiteY42" fmla="*/ 4290647 h 4529797"/>
                  <a:gd name="connsiteX43" fmla="*/ 1153551 w 1280921"/>
                  <a:gd name="connsiteY43" fmla="*/ 4332850 h 4529797"/>
                  <a:gd name="connsiteX44" fmla="*/ 1181686 w 1280921"/>
                  <a:gd name="connsiteY44" fmla="*/ 4417256 h 4529797"/>
                  <a:gd name="connsiteX45" fmla="*/ 1195754 w 1280921"/>
                  <a:gd name="connsiteY45" fmla="*/ 4459459 h 4529797"/>
                  <a:gd name="connsiteX46" fmla="*/ 1252025 w 1280921"/>
                  <a:gd name="connsiteY46" fmla="*/ 4529797 h 4529797"/>
                  <a:gd name="connsiteX47" fmla="*/ 1252025 w 1280921"/>
                  <a:gd name="connsiteY47" fmla="*/ 4487594 h 4529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80921" h="4529797">
                    <a:moveTo>
                      <a:pt x="0" y="0"/>
                    </a:moveTo>
                    <a:cubicBezTo>
                      <a:pt x="23446" y="4689"/>
                      <a:pt x="50444" y="805"/>
                      <a:pt x="70339" y="14068"/>
                    </a:cubicBezTo>
                    <a:cubicBezTo>
                      <a:pt x="82677" y="22293"/>
                      <a:pt x="83064" y="41503"/>
                      <a:pt x="84406" y="56271"/>
                    </a:cubicBezTo>
                    <a:cubicBezTo>
                      <a:pt x="92483" y="145123"/>
                      <a:pt x="86419" y="235156"/>
                      <a:pt x="98474" y="323557"/>
                    </a:cubicBezTo>
                    <a:cubicBezTo>
                      <a:pt x="104767" y="369709"/>
                      <a:pt x="193738" y="404754"/>
                      <a:pt x="211015" y="422031"/>
                    </a:cubicBezTo>
                    <a:cubicBezTo>
                      <a:pt x="237185" y="448201"/>
                      <a:pt x="249539" y="456877"/>
                      <a:pt x="267286" y="492370"/>
                    </a:cubicBezTo>
                    <a:cubicBezTo>
                      <a:pt x="325529" y="608855"/>
                      <a:pt x="228858" y="455828"/>
                      <a:pt x="309489" y="576776"/>
                    </a:cubicBezTo>
                    <a:cubicBezTo>
                      <a:pt x="277707" y="672126"/>
                      <a:pt x="313686" y="555797"/>
                      <a:pt x="281354" y="717453"/>
                    </a:cubicBezTo>
                    <a:cubicBezTo>
                      <a:pt x="278446" y="731994"/>
                      <a:pt x="271975" y="745588"/>
                      <a:pt x="267286" y="759656"/>
                    </a:cubicBezTo>
                    <a:cubicBezTo>
                      <a:pt x="356527" y="848894"/>
                      <a:pt x="213410" y="715432"/>
                      <a:pt x="351692" y="801859"/>
                    </a:cubicBezTo>
                    <a:cubicBezTo>
                      <a:pt x="374186" y="815918"/>
                      <a:pt x="389206" y="839373"/>
                      <a:pt x="407963" y="858130"/>
                    </a:cubicBezTo>
                    <a:cubicBezTo>
                      <a:pt x="417342" y="867508"/>
                      <a:pt x="428742" y="875229"/>
                      <a:pt x="436099" y="886265"/>
                    </a:cubicBezTo>
                    <a:cubicBezTo>
                      <a:pt x="471591" y="939504"/>
                      <a:pt x="452279" y="916513"/>
                      <a:pt x="492369" y="956604"/>
                    </a:cubicBezTo>
                    <a:cubicBezTo>
                      <a:pt x="497058" y="980050"/>
                      <a:pt x="498041" y="1004554"/>
                      <a:pt x="506437" y="1026942"/>
                    </a:cubicBezTo>
                    <a:cubicBezTo>
                      <a:pt x="528327" y="1085315"/>
                      <a:pt x="531224" y="1060438"/>
                      <a:pt x="576775" y="1083213"/>
                    </a:cubicBezTo>
                    <a:cubicBezTo>
                      <a:pt x="591898" y="1090774"/>
                      <a:pt x="604911" y="1101970"/>
                      <a:pt x="618979" y="1111348"/>
                    </a:cubicBezTo>
                    <a:cubicBezTo>
                      <a:pt x="649085" y="1201669"/>
                      <a:pt x="635574" y="1142341"/>
                      <a:pt x="618979" y="1308296"/>
                    </a:cubicBezTo>
                    <a:cubicBezTo>
                      <a:pt x="611685" y="1381241"/>
                      <a:pt x="607938" y="1436867"/>
                      <a:pt x="590843" y="1505244"/>
                    </a:cubicBezTo>
                    <a:cubicBezTo>
                      <a:pt x="587246" y="1519630"/>
                      <a:pt x="587261" y="1536962"/>
                      <a:pt x="576775" y="1547447"/>
                    </a:cubicBezTo>
                    <a:cubicBezTo>
                      <a:pt x="566290" y="1557932"/>
                      <a:pt x="548640" y="1556825"/>
                      <a:pt x="534572" y="1561514"/>
                    </a:cubicBezTo>
                    <a:cubicBezTo>
                      <a:pt x="529883" y="1599028"/>
                      <a:pt x="520505" y="1636250"/>
                      <a:pt x="520505" y="1674056"/>
                    </a:cubicBezTo>
                    <a:cubicBezTo>
                      <a:pt x="520505" y="1823528"/>
                      <a:pt x="530729" y="1838988"/>
                      <a:pt x="548640" y="1955410"/>
                    </a:cubicBezTo>
                    <a:cubicBezTo>
                      <a:pt x="553682" y="1988182"/>
                      <a:pt x="555252" y="2021575"/>
                      <a:pt x="562708" y="2053884"/>
                    </a:cubicBezTo>
                    <a:cubicBezTo>
                      <a:pt x="577609" y="2118455"/>
                      <a:pt x="591626" y="2139857"/>
                      <a:pt x="618979" y="2194560"/>
                    </a:cubicBezTo>
                    <a:cubicBezTo>
                      <a:pt x="623668" y="2218006"/>
                      <a:pt x="624650" y="2242511"/>
                      <a:pt x="633046" y="2264899"/>
                    </a:cubicBezTo>
                    <a:cubicBezTo>
                      <a:pt x="638983" y="2280730"/>
                      <a:pt x="655835" y="2291062"/>
                      <a:pt x="661182" y="2307102"/>
                    </a:cubicBezTo>
                    <a:cubicBezTo>
                      <a:pt x="670202" y="2334162"/>
                      <a:pt x="670912" y="2363316"/>
                      <a:pt x="675249" y="2391508"/>
                    </a:cubicBezTo>
                    <a:cubicBezTo>
                      <a:pt x="693722" y="2511586"/>
                      <a:pt x="677799" y="2455429"/>
                      <a:pt x="703385" y="2532185"/>
                    </a:cubicBezTo>
                    <a:cubicBezTo>
                      <a:pt x="708074" y="2630659"/>
                      <a:pt x="706565" y="2729624"/>
                      <a:pt x="717452" y="2827607"/>
                    </a:cubicBezTo>
                    <a:cubicBezTo>
                      <a:pt x="720727" y="2857083"/>
                      <a:pt x="738395" y="2883241"/>
                      <a:pt x="745588" y="2912013"/>
                    </a:cubicBezTo>
                    <a:cubicBezTo>
                      <a:pt x="776044" y="3033844"/>
                      <a:pt x="738748" y="2901948"/>
                      <a:pt x="787791" y="3024554"/>
                    </a:cubicBezTo>
                    <a:cubicBezTo>
                      <a:pt x="838016" y="3150115"/>
                      <a:pt x="789930" y="3069966"/>
                      <a:pt x="844062" y="3151164"/>
                    </a:cubicBezTo>
                    <a:cubicBezTo>
                      <a:pt x="879420" y="3257242"/>
                      <a:pt x="831724" y="3126488"/>
                      <a:pt x="886265" y="3235570"/>
                    </a:cubicBezTo>
                    <a:cubicBezTo>
                      <a:pt x="922789" y="3308618"/>
                      <a:pt x="873511" y="3250953"/>
                      <a:pt x="928468" y="3305908"/>
                    </a:cubicBezTo>
                    <a:cubicBezTo>
                      <a:pt x="961292" y="3437207"/>
                      <a:pt x="919089" y="3409072"/>
                      <a:pt x="1012874" y="3432517"/>
                    </a:cubicBezTo>
                    <a:cubicBezTo>
                      <a:pt x="1076408" y="3496053"/>
                      <a:pt x="994666" y="3424714"/>
                      <a:pt x="1111348" y="3474720"/>
                    </a:cubicBezTo>
                    <a:cubicBezTo>
                      <a:pt x="1123539" y="3479945"/>
                      <a:pt x="1130105" y="3493477"/>
                      <a:pt x="1139483" y="3502856"/>
                    </a:cubicBezTo>
                    <a:cubicBezTo>
                      <a:pt x="1134794" y="3587262"/>
                      <a:pt x="1135900" y="3672191"/>
                      <a:pt x="1125415" y="3756074"/>
                    </a:cubicBezTo>
                    <a:cubicBezTo>
                      <a:pt x="1125415" y="3756077"/>
                      <a:pt x="1090246" y="3861581"/>
                      <a:pt x="1083212" y="3882684"/>
                    </a:cubicBezTo>
                    <a:lnTo>
                      <a:pt x="1069145" y="3924887"/>
                    </a:lnTo>
                    <a:cubicBezTo>
                      <a:pt x="1073834" y="3957711"/>
                      <a:pt x="1076709" y="3990846"/>
                      <a:pt x="1083212" y="4023360"/>
                    </a:cubicBezTo>
                    <a:cubicBezTo>
                      <a:pt x="1086120" y="4037901"/>
                      <a:pt x="1094967" y="4050916"/>
                      <a:pt x="1097280" y="4065564"/>
                    </a:cubicBezTo>
                    <a:cubicBezTo>
                      <a:pt x="1109073" y="4140250"/>
                      <a:pt x="1083473" y="4227735"/>
                      <a:pt x="1125415" y="4290647"/>
                    </a:cubicBezTo>
                    <a:cubicBezTo>
                      <a:pt x="1134794" y="4304715"/>
                      <a:pt x="1146684" y="4317400"/>
                      <a:pt x="1153551" y="4332850"/>
                    </a:cubicBezTo>
                    <a:cubicBezTo>
                      <a:pt x="1165596" y="4359951"/>
                      <a:pt x="1172308" y="4389121"/>
                      <a:pt x="1181686" y="4417256"/>
                    </a:cubicBezTo>
                    <a:cubicBezTo>
                      <a:pt x="1186375" y="4431324"/>
                      <a:pt x="1187529" y="4447121"/>
                      <a:pt x="1195754" y="4459459"/>
                    </a:cubicBezTo>
                    <a:cubicBezTo>
                      <a:pt x="1231246" y="4512698"/>
                      <a:pt x="1211934" y="4489707"/>
                      <a:pt x="1252025" y="4529797"/>
                    </a:cubicBezTo>
                    <a:cubicBezTo>
                      <a:pt x="1267575" y="4483146"/>
                      <a:pt x="1280921" y="4487594"/>
                      <a:pt x="1252025" y="4487594"/>
                    </a:cubicBezTo>
                  </a:path>
                </a:pathLst>
              </a:custGeom>
              <a:ln w="762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ular Callout 13"/>
            <p:cNvSpPr/>
            <p:nvPr/>
          </p:nvSpPr>
          <p:spPr>
            <a:xfrm>
              <a:off x="5257800" y="4572000"/>
              <a:ext cx="1219200" cy="381000"/>
            </a:xfrm>
            <a:prstGeom prst="wedgeRectCallout">
              <a:avLst>
                <a:gd name="adj1" fmla="val 68013"/>
                <a:gd name="adj2" fmla="val -21073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তাইগ্রিস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28600" y="228600"/>
            <a:ext cx="8686800" cy="6400800"/>
            <a:chOff x="228600" y="228600"/>
            <a:chExt cx="8686800" cy="6400800"/>
          </a:xfrm>
        </p:grpSpPr>
        <p:sp>
          <p:nvSpPr>
            <p:cNvPr id="6" name="Rectangle 5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Jamuna 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838200"/>
              <a:ext cx="7315200" cy="548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219200" y="990600"/>
              <a:ext cx="708114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bn-BD" sz="16600" b="1" cap="all" dirty="0" smtClean="0">
                  <a:ln/>
                  <a:solidFill>
                    <a:srgbClr val="7030A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BD" sz="16600" b="1" cap="all" dirty="0" smtClean="0">
                  <a:ln/>
                  <a:solidFill>
                    <a:srgbClr val="00B05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BD" sz="16600" b="1" cap="all" dirty="0" smtClean="0">
                  <a:ln/>
                  <a:solidFill>
                    <a:schemeClr val="accent6">
                      <a:lumMod val="75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bn-BD" sz="16600" b="1" cap="all" dirty="0" smtClean="0">
                  <a:ln/>
                  <a:solidFill>
                    <a:srgbClr val="0000CC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166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562600"/>
            <a:ext cx="42672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ইউফ্রেটিস নদী (ইরাক)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5562600"/>
            <a:ext cx="41148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ইউফ্রেটিস নদীর অবস্থান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এশিয়ার মহাদেশের নদীসমূহ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uphrates river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4343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4724400" y="1143000"/>
            <a:ext cx="4069814" cy="4267200"/>
            <a:chOff x="4724400" y="1143000"/>
            <a:chExt cx="4069814" cy="4267200"/>
          </a:xfrm>
        </p:grpSpPr>
        <p:grpSp>
          <p:nvGrpSpPr>
            <p:cNvPr id="8" name="Group 7"/>
            <p:cNvGrpSpPr/>
            <p:nvPr/>
          </p:nvGrpSpPr>
          <p:grpSpPr>
            <a:xfrm>
              <a:off x="4724400" y="1143000"/>
              <a:ext cx="4069814" cy="4267200"/>
              <a:chOff x="4724400" y="1143000"/>
              <a:chExt cx="4069814" cy="4267200"/>
            </a:xfrm>
          </p:grpSpPr>
          <p:pic>
            <p:nvPicPr>
              <p:cNvPr id="5" name="Picture 4" descr="euphrates river 1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4400" y="1143000"/>
                <a:ext cx="4069814" cy="4267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Freeform 6"/>
              <p:cNvSpPr/>
              <p:nvPr/>
            </p:nvSpPr>
            <p:spPr>
              <a:xfrm>
                <a:off x="5669280" y="1181686"/>
                <a:ext cx="2883877" cy="4079631"/>
              </a:xfrm>
              <a:custGeom>
                <a:avLst/>
                <a:gdLst>
                  <a:gd name="connsiteX0" fmla="*/ 0 w 2883877"/>
                  <a:gd name="connsiteY0" fmla="*/ 0 h 4079631"/>
                  <a:gd name="connsiteX1" fmla="*/ 14068 w 2883877"/>
                  <a:gd name="connsiteY1" fmla="*/ 182880 h 4079631"/>
                  <a:gd name="connsiteX2" fmla="*/ 28135 w 2883877"/>
                  <a:gd name="connsiteY2" fmla="*/ 225083 h 4079631"/>
                  <a:gd name="connsiteX3" fmla="*/ 56271 w 2883877"/>
                  <a:gd name="connsiteY3" fmla="*/ 478302 h 4079631"/>
                  <a:gd name="connsiteX4" fmla="*/ 98474 w 2883877"/>
                  <a:gd name="connsiteY4" fmla="*/ 576776 h 4079631"/>
                  <a:gd name="connsiteX5" fmla="*/ 154745 w 2883877"/>
                  <a:gd name="connsiteY5" fmla="*/ 618979 h 4079631"/>
                  <a:gd name="connsiteX6" fmla="*/ 393895 w 2883877"/>
                  <a:gd name="connsiteY6" fmla="*/ 618979 h 4079631"/>
                  <a:gd name="connsiteX7" fmla="*/ 492369 w 2883877"/>
                  <a:gd name="connsiteY7" fmla="*/ 731520 h 4079631"/>
                  <a:gd name="connsiteX8" fmla="*/ 548640 w 2883877"/>
                  <a:gd name="connsiteY8" fmla="*/ 914400 h 4079631"/>
                  <a:gd name="connsiteX9" fmla="*/ 576775 w 2883877"/>
                  <a:gd name="connsiteY9" fmla="*/ 942536 h 4079631"/>
                  <a:gd name="connsiteX10" fmla="*/ 618978 w 2883877"/>
                  <a:gd name="connsiteY10" fmla="*/ 1069145 h 4079631"/>
                  <a:gd name="connsiteX11" fmla="*/ 633046 w 2883877"/>
                  <a:gd name="connsiteY11" fmla="*/ 1111348 h 4079631"/>
                  <a:gd name="connsiteX12" fmla="*/ 675249 w 2883877"/>
                  <a:gd name="connsiteY12" fmla="*/ 1139483 h 4079631"/>
                  <a:gd name="connsiteX13" fmla="*/ 717452 w 2883877"/>
                  <a:gd name="connsiteY13" fmla="*/ 1378634 h 4079631"/>
                  <a:gd name="connsiteX14" fmla="*/ 731520 w 2883877"/>
                  <a:gd name="connsiteY14" fmla="*/ 1463040 h 4079631"/>
                  <a:gd name="connsiteX15" fmla="*/ 773723 w 2883877"/>
                  <a:gd name="connsiteY15" fmla="*/ 1477108 h 4079631"/>
                  <a:gd name="connsiteX16" fmla="*/ 829994 w 2883877"/>
                  <a:gd name="connsiteY16" fmla="*/ 1505243 h 4079631"/>
                  <a:gd name="connsiteX17" fmla="*/ 1083212 w 2883877"/>
                  <a:gd name="connsiteY17" fmla="*/ 1491176 h 4079631"/>
                  <a:gd name="connsiteX18" fmla="*/ 1111348 w 2883877"/>
                  <a:gd name="connsiteY18" fmla="*/ 1519311 h 4079631"/>
                  <a:gd name="connsiteX19" fmla="*/ 1181686 w 2883877"/>
                  <a:gd name="connsiteY19" fmla="*/ 1786597 h 4079631"/>
                  <a:gd name="connsiteX20" fmla="*/ 1223889 w 2883877"/>
                  <a:gd name="connsiteY20" fmla="*/ 1814732 h 4079631"/>
                  <a:gd name="connsiteX21" fmla="*/ 1252025 w 2883877"/>
                  <a:gd name="connsiteY21" fmla="*/ 1913206 h 4079631"/>
                  <a:gd name="connsiteX22" fmla="*/ 1336431 w 2883877"/>
                  <a:gd name="connsiteY22" fmla="*/ 1955409 h 4079631"/>
                  <a:gd name="connsiteX23" fmla="*/ 1350498 w 2883877"/>
                  <a:gd name="connsiteY23" fmla="*/ 1997612 h 4079631"/>
                  <a:gd name="connsiteX24" fmla="*/ 1378634 w 2883877"/>
                  <a:gd name="connsiteY24" fmla="*/ 2039816 h 4079631"/>
                  <a:gd name="connsiteX25" fmla="*/ 1463040 w 2883877"/>
                  <a:gd name="connsiteY25" fmla="*/ 2082019 h 4079631"/>
                  <a:gd name="connsiteX26" fmla="*/ 1491175 w 2883877"/>
                  <a:gd name="connsiteY26" fmla="*/ 2124222 h 4079631"/>
                  <a:gd name="connsiteX27" fmla="*/ 1519311 w 2883877"/>
                  <a:gd name="connsiteY27" fmla="*/ 2152357 h 4079631"/>
                  <a:gd name="connsiteX28" fmla="*/ 1561514 w 2883877"/>
                  <a:gd name="connsiteY28" fmla="*/ 2236763 h 4079631"/>
                  <a:gd name="connsiteX29" fmla="*/ 1617785 w 2883877"/>
                  <a:gd name="connsiteY29" fmla="*/ 2293034 h 4079631"/>
                  <a:gd name="connsiteX30" fmla="*/ 1674055 w 2883877"/>
                  <a:gd name="connsiteY30" fmla="*/ 2377440 h 4079631"/>
                  <a:gd name="connsiteX31" fmla="*/ 1688123 w 2883877"/>
                  <a:gd name="connsiteY31" fmla="*/ 2504049 h 4079631"/>
                  <a:gd name="connsiteX32" fmla="*/ 1702191 w 2883877"/>
                  <a:gd name="connsiteY32" fmla="*/ 2546252 h 4079631"/>
                  <a:gd name="connsiteX33" fmla="*/ 1716258 w 2883877"/>
                  <a:gd name="connsiteY33" fmla="*/ 2616591 h 4079631"/>
                  <a:gd name="connsiteX34" fmla="*/ 1730326 w 2883877"/>
                  <a:gd name="connsiteY34" fmla="*/ 3052689 h 4079631"/>
                  <a:gd name="connsiteX35" fmla="*/ 1772529 w 2883877"/>
                  <a:gd name="connsiteY35" fmla="*/ 3221502 h 4079631"/>
                  <a:gd name="connsiteX36" fmla="*/ 1800665 w 2883877"/>
                  <a:gd name="connsiteY36" fmla="*/ 3249637 h 4079631"/>
                  <a:gd name="connsiteX37" fmla="*/ 1871003 w 2883877"/>
                  <a:gd name="connsiteY37" fmla="*/ 3334043 h 4079631"/>
                  <a:gd name="connsiteX38" fmla="*/ 2138289 w 2883877"/>
                  <a:gd name="connsiteY38" fmla="*/ 3348111 h 4079631"/>
                  <a:gd name="connsiteX39" fmla="*/ 2222695 w 2883877"/>
                  <a:gd name="connsiteY39" fmla="*/ 3404382 h 4079631"/>
                  <a:gd name="connsiteX40" fmla="*/ 2349305 w 2883877"/>
                  <a:gd name="connsiteY40" fmla="*/ 3460652 h 4079631"/>
                  <a:gd name="connsiteX41" fmla="*/ 2377440 w 2883877"/>
                  <a:gd name="connsiteY41" fmla="*/ 3488788 h 4079631"/>
                  <a:gd name="connsiteX42" fmla="*/ 2405575 w 2883877"/>
                  <a:gd name="connsiteY42" fmla="*/ 3530991 h 4079631"/>
                  <a:gd name="connsiteX43" fmla="*/ 2447778 w 2883877"/>
                  <a:gd name="connsiteY43" fmla="*/ 3545059 h 4079631"/>
                  <a:gd name="connsiteX44" fmla="*/ 2475914 w 2883877"/>
                  <a:gd name="connsiteY44" fmla="*/ 3573194 h 4079631"/>
                  <a:gd name="connsiteX45" fmla="*/ 2532185 w 2883877"/>
                  <a:gd name="connsiteY45" fmla="*/ 3587262 h 4079631"/>
                  <a:gd name="connsiteX46" fmla="*/ 2630658 w 2883877"/>
                  <a:gd name="connsiteY46" fmla="*/ 3615397 h 4079631"/>
                  <a:gd name="connsiteX47" fmla="*/ 2672862 w 2883877"/>
                  <a:gd name="connsiteY47" fmla="*/ 3643532 h 4079631"/>
                  <a:gd name="connsiteX48" fmla="*/ 2729132 w 2883877"/>
                  <a:gd name="connsiteY48" fmla="*/ 3713871 h 4079631"/>
                  <a:gd name="connsiteX49" fmla="*/ 2743200 w 2883877"/>
                  <a:gd name="connsiteY49" fmla="*/ 3756074 h 4079631"/>
                  <a:gd name="connsiteX50" fmla="*/ 2771335 w 2883877"/>
                  <a:gd name="connsiteY50" fmla="*/ 3798277 h 4079631"/>
                  <a:gd name="connsiteX51" fmla="*/ 2785403 w 2883877"/>
                  <a:gd name="connsiteY51" fmla="*/ 3854548 h 4079631"/>
                  <a:gd name="connsiteX52" fmla="*/ 2841674 w 2883877"/>
                  <a:gd name="connsiteY52" fmla="*/ 3981157 h 4079631"/>
                  <a:gd name="connsiteX53" fmla="*/ 2883877 w 2883877"/>
                  <a:gd name="connsiteY53" fmla="*/ 4051496 h 4079631"/>
                  <a:gd name="connsiteX54" fmla="*/ 2841674 w 2883877"/>
                  <a:gd name="connsiteY54" fmla="*/ 4079631 h 407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83877" h="4079631">
                    <a:moveTo>
                      <a:pt x="0" y="0"/>
                    </a:moveTo>
                    <a:cubicBezTo>
                      <a:pt x="4689" y="60960"/>
                      <a:pt x="6485" y="122212"/>
                      <a:pt x="14068" y="182880"/>
                    </a:cubicBezTo>
                    <a:cubicBezTo>
                      <a:pt x="15907" y="197594"/>
                      <a:pt x="26296" y="210369"/>
                      <a:pt x="28135" y="225083"/>
                    </a:cubicBezTo>
                    <a:cubicBezTo>
                      <a:pt x="57235" y="457889"/>
                      <a:pt x="25051" y="337809"/>
                      <a:pt x="56271" y="478302"/>
                    </a:cubicBezTo>
                    <a:cubicBezTo>
                      <a:pt x="65496" y="519813"/>
                      <a:pt x="67434" y="545736"/>
                      <a:pt x="98474" y="576776"/>
                    </a:cubicBezTo>
                    <a:cubicBezTo>
                      <a:pt x="115053" y="593355"/>
                      <a:pt x="135988" y="604911"/>
                      <a:pt x="154745" y="618979"/>
                    </a:cubicBezTo>
                    <a:cubicBezTo>
                      <a:pt x="237341" y="605213"/>
                      <a:pt x="306801" y="586319"/>
                      <a:pt x="393895" y="618979"/>
                    </a:cubicBezTo>
                    <a:cubicBezTo>
                      <a:pt x="430472" y="632695"/>
                      <a:pt x="469153" y="696695"/>
                      <a:pt x="492369" y="731520"/>
                    </a:cubicBezTo>
                    <a:cubicBezTo>
                      <a:pt x="513514" y="837242"/>
                      <a:pt x="497623" y="850627"/>
                      <a:pt x="548640" y="914400"/>
                    </a:cubicBezTo>
                    <a:cubicBezTo>
                      <a:pt x="556925" y="924757"/>
                      <a:pt x="567397" y="933157"/>
                      <a:pt x="576775" y="942536"/>
                    </a:cubicBezTo>
                    <a:lnTo>
                      <a:pt x="618978" y="1069145"/>
                    </a:lnTo>
                    <a:cubicBezTo>
                      <a:pt x="623667" y="1083213"/>
                      <a:pt x="620708" y="1103123"/>
                      <a:pt x="633046" y="1111348"/>
                    </a:cubicBezTo>
                    <a:lnTo>
                      <a:pt x="675249" y="1139483"/>
                    </a:lnTo>
                    <a:cubicBezTo>
                      <a:pt x="741740" y="1239218"/>
                      <a:pt x="694993" y="1154041"/>
                      <a:pt x="717452" y="1378634"/>
                    </a:cubicBezTo>
                    <a:cubicBezTo>
                      <a:pt x="720290" y="1407016"/>
                      <a:pt x="717368" y="1438275"/>
                      <a:pt x="731520" y="1463040"/>
                    </a:cubicBezTo>
                    <a:cubicBezTo>
                      <a:pt x="738877" y="1475915"/>
                      <a:pt x="760093" y="1471267"/>
                      <a:pt x="773723" y="1477108"/>
                    </a:cubicBezTo>
                    <a:cubicBezTo>
                      <a:pt x="792998" y="1485369"/>
                      <a:pt x="811237" y="1495865"/>
                      <a:pt x="829994" y="1505243"/>
                    </a:cubicBezTo>
                    <a:cubicBezTo>
                      <a:pt x="914400" y="1500554"/>
                      <a:pt x="998781" y="1486954"/>
                      <a:pt x="1083212" y="1491176"/>
                    </a:cubicBezTo>
                    <a:cubicBezTo>
                      <a:pt x="1096459" y="1491838"/>
                      <a:pt x="1107798" y="1506532"/>
                      <a:pt x="1111348" y="1519311"/>
                    </a:cubicBezTo>
                    <a:cubicBezTo>
                      <a:pt x="1125684" y="1570922"/>
                      <a:pt x="1118070" y="1722981"/>
                      <a:pt x="1181686" y="1786597"/>
                    </a:cubicBezTo>
                    <a:cubicBezTo>
                      <a:pt x="1193641" y="1798552"/>
                      <a:pt x="1209821" y="1805354"/>
                      <a:pt x="1223889" y="1814732"/>
                    </a:cubicBezTo>
                    <a:cubicBezTo>
                      <a:pt x="1224808" y="1818409"/>
                      <a:pt x="1244686" y="1904032"/>
                      <a:pt x="1252025" y="1913206"/>
                    </a:cubicBezTo>
                    <a:cubicBezTo>
                      <a:pt x="1271860" y="1937999"/>
                      <a:pt x="1308627" y="1946142"/>
                      <a:pt x="1336431" y="1955409"/>
                    </a:cubicBezTo>
                    <a:cubicBezTo>
                      <a:pt x="1341120" y="1969477"/>
                      <a:pt x="1343867" y="1984349"/>
                      <a:pt x="1350498" y="1997612"/>
                    </a:cubicBezTo>
                    <a:cubicBezTo>
                      <a:pt x="1358059" y="2012735"/>
                      <a:pt x="1366678" y="2027860"/>
                      <a:pt x="1378634" y="2039816"/>
                    </a:cubicBezTo>
                    <a:cubicBezTo>
                      <a:pt x="1405904" y="2067086"/>
                      <a:pt x="1428716" y="2070578"/>
                      <a:pt x="1463040" y="2082019"/>
                    </a:cubicBezTo>
                    <a:cubicBezTo>
                      <a:pt x="1472418" y="2096087"/>
                      <a:pt x="1480613" y="2111020"/>
                      <a:pt x="1491175" y="2124222"/>
                    </a:cubicBezTo>
                    <a:cubicBezTo>
                      <a:pt x="1499461" y="2134579"/>
                      <a:pt x="1512487" y="2140984"/>
                      <a:pt x="1519311" y="2152357"/>
                    </a:cubicBezTo>
                    <a:cubicBezTo>
                      <a:pt x="1569240" y="2235572"/>
                      <a:pt x="1490359" y="2153749"/>
                      <a:pt x="1561514" y="2236763"/>
                    </a:cubicBezTo>
                    <a:cubicBezTo>
                      <a:pt x="1578777" y="2256903"/>
                      <a:pt x="1603071" y="2270963"/>
                      <a:pt x="1617785" y="2293034"/>
                    </a:cubicBezTo>
                    <a:lnTo>
                      <a:pt x="1674055" y="2377440"/>
                    </a:lnTo>
                    <a:cubicBezTo>
                      <a:pt x="1678744" y="2419643"/>
                      <a:pt x="1681142" y="2462164"/>
                      <a:pt x="1688123" y="2504049"/>
                    </a:cubicBezTo>
                    <a:cubicBezTo>
                      <a:pt x="1690561" y="2518676"/>
                      <a:pt x="1698595" y="2531866"/>
                      <a:pt x="1702191" y="2546252"/>
                    </a:cubicBezTo>
                    <a:cubicBezTo>
                      <a:pt x="1707990" y="2569449"/>
                      <a:pt x="1711569" y="2593145"/>
                      <a:pt x="1716258" y="2616591"/>
                    </a:cubicBezTo>
                    <a:cubicBezTo>
                      <a:pt x="1720947" y="2761957"/>
                      <a:pt x="1723063" y="2907429"/>
                      <a:pt x="1730326" y="3052689"/>
                    </a:cubicBezTo>
                    <a:cubicBezTo>
                      <a:pt x="1735181" y="3149794"/>
                      <a:pt x="1725251" y="3162406"/>
                      <a:pt x="1772529" y="3221502"/>
                    </a:cubicBezTo>
                    <a:cubicBezTo>
                      <a:pt x="1780815" y="3231859"/>
                      <a:pt x="1792379" y="3239280"/>
                      <a:pt x="1800665" y="3249637"/>
                    </a:cubicBezTo>
                    <a:cubicBezTo>
                      <a:pt x="1813750" y="3265994"/>
                      <a:pt x="1847539" y="3329777"/>
                      <a:pt x="1871003" y="3334043"/>
                    </a:cubicBezTo>
                    <a:cubicBezTo>
                      <a:pt x="1958783" y="3350003"/>
                      <a:pt x="2049194" y="3343422"/>
                      <a:pt x="2138289" y="3348111"/>
                    </a:cubicBezTo>
                    <a:cubicBezTo>
                      <a:pt x="2166424" y="3366868"/>
                      <a:pt x="2190616" y="3393689"/>
                      <a:pt x="2222695" y="3404382"/>
                    </a:cubicBezTo>
                    <a:cubicBezTo>
                      <a:pt x="2289620" y="3426690"/>
                      <a:pt x="2301536" y="3422436"/>
                      <a:pt x="2349305" y="3460652"/>
                    </a:cubicBezTo>
                    <a:cubicBezTo>
                      <a:pt x="2359662" y="3468938"/>
                      <a:pt x="2369155" y="3478431"/>
                      <a:pt x="2377440" y="3488788"/>
                    </a:cubicBezTo>
                    <a:cubicBezTo>
                      <a:pt x="2388002" y="3501990"/>
                      <a:pt x="2392373" y="3520429"/>
                      <a:pt x="2405575" y="3530991"/>
                    </a:cubicBezTo>
                    <a:cubicBezTo>
                      <a:pt x="2417154" y="3540254"/>
                      <a:pt x="2433710" y="3540370"/>
                      <a:pt x="2447778" y="3545059"/>
                    </a:cubicBezTo>
                    <a:cubicBezTo>
                      <a:pt x="2457157" y="3554437"/>
                      <a:pt x="2464051" y="3567263"/>
                      <a:pt x="2475914" y="3573194"/>
                    </a:cubicBezTo>
                    <a:cubicBezTo>
                      <a:pt x="2493207" y="3581840"/>
                      <a:pt x="2513595" y="3581951"/>
                      <a:pt x="2532185" y="3587262"/>
                    </a:cubicBezTo>
                    <a:cubicBezTo>
                      <a:pt x="2673467" y="3627628"/>
                      <a:pt x="2454735" y="3571415"/>
                      <a:pt x="2630658" y="3615397"/>
                    </a:cubicBezTo>
                    <a:cubicBezTo>
                      <a:pt x="2644726" y="3624775"/>
                      <a:pt x="2662300" y="3630329"/>
                      <a:pt x="2672862" y="3643532"/>
                    </a:cubicBezTo>
                    <a:cubicBezTo>
                      <a:pt x="2750520" y="3740605"/>
                      <a:pt x="2608182" y="3633239"/>
                      <a:pt x="2729132" y="3713871"/>
                    </a:cubicBezTo>
                    <a:cubicBezTo>
                      <a:pt x="2733821" y="3727939"/>
                      <a:pt x="2736568" y="3742811"/>
                      <a:pt x="2743200" y="3756074"/>
                    </a:cubicBezTo>
                    <a:cubicBezTo>
                      <a:pt x="2750761" y="3771196"/>
                      <a:pt x="2764675" y="3782737"/>
                      <a:pt x="2771335" y="3798277"/>
                    </a:cubicBezTo>
                    <a:cubicBezTo>
                      <a:pt x="2778951" y="3816048"/>
                      <a:pt x="2779847" y="3836029"/>
                      <a:pt x="2785403" y="3854548"/>
                    </a:cubicBezTo>
                    <a:cubicBezTo>
                      <a:pt x="2839842" y="4036012"/>
                      <a:pt x="2785139" y="3868090"/>
                      <a:pt x="2841674" y="3981157"/>
                    </a:cubicBezTo>
                    <a:cubicBezTo>
                      <a:pt x="2878200" y="4054207"/>
                      <a:pt x="2828921" y="3996538"/>
                      <a:pt x="2883877" y="4051496"/>
                    </a:cubicBezTo>
                    <a:lnTo>
                      <a:pt x="2841674" y="4079631"/>
                    </a:lnTo>
                  </a:path>
                </a:pathLst>
              </a:custGeom>
              <a:ln w="762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ular Callout 8"/>
            <p:cNvSpPr/>
            <p:nvPr/>
          </p:nvSpPr>
          <p:spPr>
            <a:xfrm>
              <a:off x="5867400" y="4114800"/>
              <a:ext cx="1219200" cy="381000"/>
            </a:xfrm>
            <a:prstGeom prst="wedgeRectCallout">
              <a:avLst>
                <a:gd name="adj1" fmla="val 68013"/>
                <a:gd name="adj2" fmla="val -21073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ইউফ্রেটিস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562600"/>
            <a:ext cx="42672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গঙ্গা নদী (ভারত)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5562600"/>
            <a:ext cx="40386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গঙ্গা নদীর অবস্থান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গঙ্গা নদী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onga 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4267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4800600" y="990600"/>
            <a:ext cx="3962400" cy="4495800"/>
            <a:chOff x="4800600" y="838200"/>
            <a:chExt cx="3962400" cy="4648200"/>
          </a:xfrm>
        </p:grpSpPr>
        <p:grpSp>
          <p:nvGrpSpPr>
            <p:cNvPr id="9" name="Group 8"/>
            <p:cNvGrpSpPr/>
            <p:nvPr/>
          </p:nvGrpSpPr>
          <p:grpSpPr>
            <a:xfrm>
              <a:off x="4800600" y="838200"/>
              <a:ext cx="3962400" cy="4648200"/>
              <a:chOff x="4800600" y="990600"/>
              <a:chExt cx="3962400" cy="4495800"/>
            </a:xfrm>
          </p:grpSpPr>
          <p:pic>
            <p:nvPicPr>
              <p:cNvPr id="5" name="Picture 4" descr="gonga river map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0600" y="990600"/>
                <a:ext cx="3962400" cy="4495800"/>
              </a:xfrm>
              <a:prstGeom prst="rect">
                <a:avLst/>
              </a:prstGeom>
            </p:spPr>
          </p:pic>
          <p:sp>
            <p:nvSpPr>
              <p:cNvPr id="8" name="Rectangular Callout 7"/>
              <p:cNvSpPr/>
              <p:nvPr/>
            </p:nvSpPr>
            <p:spPr>
              <a:xfrm>
                <a:off x="4953000" y="2971800"/>
                <a:ext cx="1219200" cy="381000"/>
              </a:xfrm>
              <a:prstGeom prst="wedgeRectCallout">
                <a:avLst>
                  <a:gd name="adj1" fmla="val 68013"/>
                  <a:gd name="adj2" fmla="val -210731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গঙ্গা</a:t>
                </a:r>
                <a:endPara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6110067" y="1754319"/>
              <a:ext cx="1922585" cy="1017016"/>
            </a:xfrm>
            <a:custGeom>
              <a:avLst/>
              <a:gdLst>
                <a:gd name="connsiteX0" fmla="*/ 220395 w 1922585"/>
                <a:gd name="connsiteY0" fmla="*/ 4143 h 1017016"/>
                <a:gd name="connsiteX1" fmla="*/ 150056 w 1922585"/>
                <a:gd name="connsiteY1" fmla="*/ 46346 h 1017016"/>
                <a:gd name="connsiteX2" fmla="*/ 37515 w 1922585"/>
                <a:gd name="connsiteY2" fmla="*/ 130752 h 1017016"/>
                <a:gd name="connsiteX3" fmla="*/ 9379 w 1922585"/>
                <a:gd name="connsiteY3" fmla="*/ 215158 h 1017016"/>
                <a:gd name="connsiteX4" fmla="*/ 37515 w 1922585"/>
                <a:gd name="connsiteY4" fmla="*/ 299564 h 1017016"/>
                <a:gd name="connsiteX5" fmla="*/ 51582 w 1922585"/>
                <a:gd name="connsiteY5" fmla="*/ 341767 h 1017016"/>
                <a:gd name="connsiteX6" fmla="*/ 79718 w 1922585"/>
                <a:gd name="connsiteY6" fmla="*/ 369903 h 1017016"/>
                <a:gd name="connsiteX7" fmla="*/ 121921 w 1922585"/>
                <a:gd name="connsiteY7" fmla="*/ 440241 h 1017016"/>
                <a:gd name="connsiteX8" fmla="*/ 192259 w 1922585"/>
                <a:gd name="connsiteY8" fmla="*/ 510579 h 1017016"/>
                <a:gd name="connsiteX9" fmla="*/ 276665 w 1922585"/>
                <a:gd name="connsiteY9" fmla="*/ 538715 h 1017016"/>
                <a:gd name="connsiteX10" fmla="*/ 318868 w 1922585"/>
                <a:gd name="connsiteY10" fmla="*/ 552783 h 1017016"/>
                <a:gd name="connsiteX11" fmla="*/ 347004 w 1922585"/>
                <a:gd name="connsiteY11" fmla="*/ 580918 h 1017016"/>
                <a:gd name="connsiteX12" fmla="*/ 389207 w 1922585"/>
                <a:gd name="connsiteY12" fmla="*/ 609053 h 1017016"/>
                <a:gd name="connsiteX13" fmla="*/ 403275 w 1922585"/>
                <a:gd name="connsiteY13" fmla="*/ 651256 h 1017016"/>
                <a:gd name="connsiteX14" fmla="*/ 445478 w 1922585"/>
                <a:gd name="connsiteY14" fmla="*/ 679392 h 1017016"/>
                <a:gd name="connsiteX15" fmla="*/ 487681 w 1922585"/>
                <a:gd name="connsiteY15" fmla="*/ 721595 h 1017016"/>
                <a:gd name="connsiteX16" fmla="*/ 543951 w 1922585"/>
                <a:gd name="connsiteY16" fmla="*/ 749730 h 1017016"/>
                <a:gd name="connsiteX17" fmla="*/ 726831 w 1922585"/>
                <a:gd name="connsiteY17" fmla="*/ 791933 h 1017016"/>
                <a:gd name="connsiteX18" fmla="*/ 783102 w 1922585"/>
                <a:gd name="connsiteY18" fmla="*/ 777866 h 1017016"/>
                <a:gd name="connsiteX19" fmla="*/ 909711 w 1922585"/>
                <a:gd name="connsiteY19" fmla="*/ 679392 h 1017016"/>
                <a:gd name="connsiteX20" fmla="*/ 951915 w 1922585"/>
                <a:gd name="connsiteY20" fmla="*/ 693459 h 1017016"/>
                <a:gd name="connsiteX21" fmla="*/ 1120727 w 1922585"/>
                <a:gd name="connsiteY21" fmla="*/ 679392 h 1017016"/>
                <a:gd name="connsiteX22" fmla="*/ 1162930 w 1922585"/>
                <a:gd name="connsiteY22" fmla="*/ 665324 h 1017016"/>
                <a:gd name="connsiteX23" fmla="*/ 1219201 w 1922585"/>
                <a:gd name="connsiteY23" fmla="*/ 651256 h 1017016"/>
                <a:gd name="connsiteX24" fmla="*/ 1430216 w 1922585"/>
                <a:gd name="connsiteY24" fmla="*/ 665324 h 1017016"/>
                <a:gd name="connsiteX25" fmla="*/ 1500555 w 1922585"/>
                <a:gd name="connsiteY25" fmla="*/ 721595 h 1017016"/>
                <a:gd name="connsiteX26" fmla="*/ 1599028 w 1922585"/>
                <a:gd name="connsiteY26" fmla="*/ 749730 h 1017016"/>
                <a:gd name="connsiteX27" fmla="*/ 1641231 w 1922585"/>
                <a:gd name="connsiteY27" fmla="*/ 777866 h 1017016"/>
                <a:gd name="connsiteX28" fmla="*/ 1781908 w 1922585"/>
                <a:gd name="connsiteY28" fmla="*/ 806001 h 1017016"/>
                <a:gd name="connsiteX29" fmla="*/ 1824111 w 1922585"/>
                <a:gd name="connsiteY29" fmla="*/ 820069 h 1017016"/>
                <a:gd name="connsiteX30" fmla="*/ 1880382 w 1922585"/>
                <a:gd name="connsiteY30" fmla="*/ 834136 h 1017016"/>
                <a:gd name="connsiteX31" fmla="*/ 1838179 w 1922585"/>
                <a:gd name="connsiteY31" fmla="*/ 876339 h 1017016"/>
                <a:gd name="connsiteX32" fmla="*/ 1781908 w 1922585"/>
                <a:gd name="connsiteY32" fmla="*/ 862272 h 1017016"/>
                <a:gd name="connsiteX33" fmla="*/ 1880382 w 1922585"/>
                <a:gd name="connsiteY33" fmla="*/ 862272 h 1017016"/>
                <a:gd name="connsiteX34" fmla="*/ 1908518 w 1922585"/>
                <a:gd name="connsiteY34" fmla="*/ 890407 h 1017016"/>
                <a:gd name="connsiteX35" fmla="*/ 1922585 w 1922585"/>
                <a:gd name="connsiteY35" fmla="*/ 1017016 h 101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2585" h="1017016">
                  <a:moveTo>
                    <a:pt x="220395" y="4143"/>
                  </a:moveTo>
                  <a:cubicBezTo>
                    <a:pt x="139699" y="31040"/>
                    <a:pt x="211850" y="0"/>
                    <a:pt x="150056" y="46346"/>
                  </a:cubicBezTo>
                  <a:cubicBezTo>
                    <a:pt x="22801" y="141788"/>
                    <a:pt x="102038" y="66226"/>
                    <a:pt x="37515" y="130752"/>
                  </a:cubicBezTo>
                  <a:cubicBezTo>
                    <a:pt x="28136" y="158887"/>
                    <a:pt x="0" y="187023"/>
                    <a:pt x="9379" y="215158"/>
                  </a:cubicBezTo>
                  <a:lnTo>
                    <a:pt x="37515" y="299564"/>
                  </a:lnTo>
                  <a:cubicBezTo>
                    <a:pt x="42204" y="313632"/>
                    <a:pt x="41097" y="331282"/>
                    <a:pt x="51582" y="341767"/>
                  </a:cubicBezTo>
                  <a:lnTo>
                    <a:pt x="79718" y="369903"/>
                  </a:lnTo>
                  <a:cubicBezTo>
                    <a:pt x="104148" y="443195"/>
                    <a:pt x="77782" y="385068"/>
                    <a:pt x="121921" y="440241"/>
                  </a:cubicBezTo>
                  <a:cubicBezTo>
                    <a:pt x="155556" y="482284"/>
                    <a:pt x="139867" y="487294"/>
                    <a:pt x="192259" y="510579"/>
                  </a:cubicBezTo>
                  <a:cubicBezTo>
                    <a:pt x="219360" y="522624"/>
                    <a:pt x="248530" y="529336"/>
                    <a:pt x="276665" y="538715"/>
                  </a:cubicBezTo>
                  <a:lnTo>
                    <a:pt x="318868" y="552783"/>
                  </a:lnTo>
                  <a:cubicBezTo>
                    <a:pt x="328247" y="562161"/>
                    <a:pt x="336647" y="572633"/>
                    <a:pt x="347004" y="580918"/>
                  </a:cubicBezTo>
                  <a:cubicBezTo>
                    <a:pt x="360206" y="591480"/>
                    <a:pt x="378645" y="595851"/>
                    <a:pt x="389207" y="609053"/>
                  </a:cubicBezTo>
                  <a:cubicBezTo>
                    <a:pt x="398470" y="620632"/>
                    <a:pt x="394012" y="639677"/>
                    <a:pt x="403275" y="651256"/>
                  </a:cubicBezTo>
                  <a:cubicBezTo>
                    <a:pt x="413837" y="664458"/>
                    <a:pt x="432489" y="668568"/>
                    <a:pt x="445478" y="679392"/>
                  </a:cubicBezTo>
                  <a:cubicBezTo>
                    <a:pt x="460761" y="692128"/>
                    <a:pt x="471492" y="710031"/>
                    <a:pt x="487681" y="721595"/>
                  </a:cubicBezTo>
                  <a:cubicBezTo>
                    <a:pt x="504745" y="733784"/>
                    <a:pt x="524057" y="743098"/>
                    <a:pt x="543951" y="749730"/>
                  </a:cubicBezTo>
                  <a:cubicBezTo>
                    <a:pt x="594862" y="766700"/>
                    <a:pt x="671027" y="780773"/>
                    <a:pt x="726831" y="791933"/>
                  </a:cubicBezTo>
                  <a:cubicBezTo>
                    <a:pt x="745588" y="787244"/>
                    <a:pt x="767263" y="788953"/>
                    <a:pt x="783102" y="777866"/>
                  </a:cubicBezTo>
                  <a:cubicBezTo>
                    <a:pt x="955631" y="657096"/>
                    <a:pt x="800827" y="715685"/>
                    <a:pt x="909711" y="679392"/>
                  </a:cubicBezTo>
                  <a:cubicBezTo>
                    <a:pt x="923779" y="684081"/>
                    <a:pt x="937086" y="693459"/>
                    <a:pt x="951915" y="693459"/>
                  </a:cubicBezTo>
                  <a:cubicBezTo>
                    <a:pt x="1008381" y="693459"/>
                    <a:pt x="1064757" y="686855"/>
                    <a:pt x="1120727" y="679392"/>
                  </a:cubicBezTo>
                  <a:cubicBezTo>
                    <a:pt x="1135426" y="677432"/>
                    <a:pt x="1148672" y="669398"/>
                    <a:pt x="1162930" y="665324"/>
                  </a:cubicBezTo>
                  <a:cubicBezTo>
                    <a:pt x="1181520" y="660012"/>
                    <a:pt x="1200444" y="655945"/>
                    <a:pt x="1219201" y="651256"/>
                  </a:cubicBezTo>
                  <a:cubicBezTo>
                    <a:pt x="1289539" y="655945"/>
                    <a:pt x="1360681" y="653735"/>
                    <a:pt x="1430216" y="665324"/>
                  </a:cubicBezTo>
                  <a:cubicBezTo>
                    <a:pt x="1469200" y="671821"/>
                    <a:pt x="1471647" y="704250"/>
                    <a:pt x="1500555" y="721595"/>
                  </a:cubicBezTo>
                  <a:cubicBezTo>
                    <a:pt x="1514973" y="730246"/>
                    <a:pt x="1588513" y="747101"/>
                    <a:pt x="1599028" y="749730"/>
                  </a:cubicBezTo>
                  <a:cubicBezTo>
                    <a:pt x="1613096" y="759109"/>
                    <a:pt x="1626109" y="770305"/>
                    <a:pt x="1641231" y="777866"/>
                  </a:cubicBezTo>
                  <a:cubicBezTo>
                    <a:pt x="1680512" y="797506"/>
                    <a:pt x="1745628" y="800818"/>
                    <a:pt x="1781908" y="806001"/>
                  </a:cubicBezTo>
                  <a:cubicBezTo>
                    <a:pt x="1795976" y="810690"/>
                    <a:pt x="1809853" y="815995"/>
                    <a:pt x="1824111" y="820069"/>
                  </a:cubicBezTo>
                  <a:cubicBezTo>
                    <a:pt x="1842701" y="825380"/>
                    <a:pt x="1875693" y="815379"/>
                    <a:pt x="1880382" y="834136"/>
                  </a:cubicBezTo>
                  <a:cubicBezTo>
                    <a:pt x="1885207" y="853437"/>
                    <a:pt x="1852247" y="862271"/>
                    <a:pt x="1838179" y="876339"/>
                  </a:cubicBezTo>
                  <a:cubicBezTo>
                    <a:pt x="1819422" y="871650"/>
                    <a:pt x="1781908" y="881606"/>
                    <a:pt x="1781908" y="862272"/>
                  </a:cubicBezTo>
                  <a:cubicBezTo>
                    <a:pt x="1781908" y="821055"/>
                    <a:pt x="1874028" y="860154"/>
                    <a:pt x="1880382" y="862272"/>
                  </a:cubicBezTo>
                  <a:cubicBezTo>
                    <a:pt x="1889761" y="871650"/>
                    <a:pt x="1905028" y="877611"/>
                    <a:pt x="1908518" y="890407"/>
                  </a:cubicBezTo>
                  <a:cubicBezTo>
                    <a:pt x="1919691" y="931373"/>
                    <a:pt x="1922585" y="1017016"/>
                    <a:pt x="1922585" y="1017016"/>
                  </a:cubicBezTo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562600"/>
            <a:ext cx="42672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পদ্মা (বাংলাদেশ)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5562600"/>
            <a:ext cx="40386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পদ্মা নদীর অবস্থান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এশিয়ার মহাদেশের নদীসমূহ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adma 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990600"/>
            <a:ext cx="4343399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4724400" y="990600"/>
            <a:ext cx="4104762" cy="4419600"/>
            <a:chOff x="4724400" y="990600"/>
            <a:chExt cx="4104762" cy="4419600"/>
          </a:xfrm>
        </p:grpSpPr>
        <p:grpSp>
          <p:nvGrpSpPr>
            <p:cNvPr id="8" name="Group 7"/>
            <p:cNvGrpSpPr/>
            <p:nvPr/>
          </p:nvGrpSpPr>
          <p:grpSpPr>
            <a:xfrm>
              <a:off x="4724400" y="990600"/>
              <a:ext cx="4104762" cy="4419600"/>
              <a:chOff x="4724400" y="990600"/>
              <a:chExt cx="4104762" cy="4419600"/>
            </a:xfrm>
          </p:grpSpPr>
          <p:pic>
            <p:nvPicPr>
              <p:cNvPr id="5" name="Picture 4" descr="Padma river 2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4400" y="990600"/>
                <a:ext cx="4104762" cy="44196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Freeform 6"/>
              <p:cNvSpPr/>
              <p:nvPr/>
            </p:nvSpPr>
            <p:spPr>
              <a:xfrm>
                <a:off x="6935372" y="3206953"/>
                <a:ext cx="773723" cy="957084"/>
              </a:xfrm>
              <a:custGeom>
                <a:avLst/>
                <a:gdLst>
                  <a:gd name="connsiteX0" fmla="*/ 0 w 773723"/>
                  <a:gd name="connsiteY0" fmla="*/ 481 h 957084"/>
                  <a:gd name="connsiteX1" fmla="*/ 168813 w 773723"/>
                  <a:gd name="connsiteY1" fmla="*/ 14549 h 957084"/>
                  <a:gd name="connsiteX2" fmla="*/ 239151 w 773723"/>
                  <a:gd name="connsiteY2" fmla="*/ 141158 h 957084"/>
                  <a:gd name="connsiteX3" fmla="*/ 309490 w 773723"/>
                  <a:gd name="connsiteY3" fmla="*/ 267767 h 957084"/>
                  <a:gd name="connsiteX4" fmla="*/ 365760 w 773723"/>
                  <a:gd name="connsiteY4" fmla="*/ 295902 h 957084"/>
                  <a:gd name="connsiteX5" fmla="*/ 407963 w 773723"/>
                  <a:gd name="connsiteY5" fmla="*/ 366241 h 957084"/>
                  <a:gd name="connsiteX6" fmla="*/ 436099 w 773723"/>
                  <a:gd name="connsiteY6" fmla="*/ 408444 h 957084"/>
                  <a:gd name="connsiteX7" fmla="*/ 534573 w 773723"/>
                  <a:gd name="connsiteY7" fmla="*/ 478782 h 957084"/>
                  <a:gd name="connsiteX8" fmla="*/ 576776 w 773723"/>
                  <a:gd name="connsiteY8" fmla="*/ 492850 h 957084"/>
                  <a:gd name="connsiteX9" fmla="*/ 633046 w 773723"/>
                  <a:gd name="connsiteY9" fmla="*/ 577256 h 957084"/>
                  <a:gd name="connsiteX10" fmla="*/ 675250 w 773723"/>
                  <a:gd name="connsiteY10" fmla="*/ 661662 h 957084"/>
                  <a:gd name="connsiteX11" fmla="*/ 689317 w 773723"/>
                  <a:gd name="connsiteY11" fmla="*/ 802339 h 957084"/>
                  <a:gd name="connsiteX12" fmla="*/ 703385 w 773723"/>
                  <a:gd name="connsiteY12" fmla="*/ 872678 h 957084"/>
                  <a:gd name="connsiteX13" fmla="*/ 745588 w 773723"/>
                  <a:gd name="connsiteY13" fmla="*/ 900813 h 957084"/>
                  <a:gd name="connsiteX14" fmla="*/ 773723 w 773723"/>
                  <a:gd name="connsiteY14" fmla="*/ 957084 h 95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3723" h="957084">
                    <a:moveTo>
                      <a:pt x="0" y="481"/>
                    </a:moveTo>
                    <a:cubicBezTo>
                      <a:pt x="56271" y="5170"/>
                      <a:pt x="114254" y="0"/>
                      <a:pt x="168813" y="14549"/>
                    </a:cubicBezTo>
                    <a:cubicBezTo>
                      <a:pt x="215038" y="26876"/>
                      <a:pt x="229991" y="113677"/>
                      <a:pt x="239151" y="141158"/>
                    </a:cubicBezTo>
                    <a:cubicBezTo>
                      <a:pt x="252598" y="181500"/>
                      <a:pt x="270793" y="248419"/>
                      <a:pt x="309490" y="267767"/>
                    </a:cubicBezTo>
                    <a:lnTo>
                      <a:pt x="365760" y="295902"/>
                    </a:lnTo>
                    <a:cubicBezTo>
                      <a:pt x="390190" y="369191"/>
                      <a:pt x="363826" y="311070"/>
                      <a:pt x="407963" y="366241"/>
                    </a:cubicBezTo>
                    <a:cubicBezTo>
                      <a:pt x="418525" y="379443"/>
                      <a:pt x="424144" y="396489"/>
                      <a:pt x="436099" y="408444"/>
                    </a:cubicBezTo>
                    <a:cubicBezTo>
                      <a:pt x="442472" y="414817"/>
                      <a:pt x="518597" y="470794"/>
                      <a:pt x="534573" y="478782"/>
                    </a:cubicBezTo>
                    <a:cubicBezTo>
                      <a:pt x="547836" y="485414"/>
                      <a:pt x="562708" y="488161"/>
                      <a:pt x="576776" y="492850"/>
                    </a:cubicBezTo>
                    <a:cubicBezTo>
                      <a:pt x="595533" y="520985"/>
                      <a:pt x="624845" y="544451"/>
                      <a:pt x="633046" y="577256"/>
                    </a:cubicBezTo>
                    <a:cubicBezTo>
                      <a:pt x="650331" y="646394"/>
                      <a:pt x="633442" y="619856"/>
                      <a:pt x="675250" y="661662"/>
                    </a:cubicBezTo>
                    <a:cubicBezTo>
                      <a:pt x="679939" y="708554"/>
                      <a:pt x="683089" y="755626"/>
                      <a:pt x="689317" y="802339"/>
                    </a:cubicBezTo>
                    <a:cubicBezTo>
                      <a:pt x="692477" y="826040"/>
                      <a:pt x="691522" y="851918"/>
                      <a:pt x="703385" y="872678"/>
                    </a:cubicBezTo>
                    <a:cubicBezTo>
                      <a:pt x="711773" y="887358"/>
                      <a:pt x="731520" y="891435"/>
                      <a:pt x="745588" y="900813"/>
                    </a:cubicBezTo>
                    <a:lnTo>
                      <a:pt x="773723" y="957084"/>
                    </a:lnTo>
                  </a:path>
                </a:pathLst>
              </a:cu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ular Callout 8"/>
            <p:cNvSpPr/>
            <p:nvPr/>
          </p:nvSpPr>
          <p:spPr>
            <a:xfrm>
              <a:off x="5715000" y="4038600"/>
              <a:ext cx="1219200" cy="381000"/>
            </a:xfrm>
            <a:prstGeom prst="wedgeRectCallout">
              <a:avLst>
                <a:gd name="adj1" fmla="val 68013"/>
                <a:gd name="adj2" fmla="val -21073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পদ্মা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562600"/>
            <a:ext cx="42672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যমুনা (ভারত)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5562600"/>
            <a:ext cx="40386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যমুনা নদীর অবস্থান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৭. যমুনা নদী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00600" y="1143000"/>
            <a:ext cx="3810000" cy="4191000"/>
            <a:chOff x="4800600" y="990600"/>
            <a:chExt cx="3810000" cy="4343400"/>
          </a:xfrm>
        </p:grpSpPr>
        <p:pic>
          <p:nvPicPr>
            <p:cNvPr id="8" name="Picture 7" descr="Jamun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990600"/>
              <a:ext cx="3810000" cy="4343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ular Callout 9"/>
            <p:cNvSpPr/>
            <p:nvPr/>
          </p:nvSpPr>
          <p:spPr>
            <a:xfrm>
              <a:off x="4953000" y="3657600"/>
              <a:ext cx="1219200" cy="381000"/>
            </a:xfrm>
            <a:prstGeom prst="wedgeRectCallout">
              <a:avLst>
                <a:gd name="adj1" fmla="val -2225"/>
                <a:gd name="adj2" fmla="val -24882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যমুনা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jamun India1.jpeg"/>
          <p:cNvPicPr>
            <a:picLocks noChangeAspect="1"/>
          </p:cNvPicPr>
          <p:nvPr/>
        </p:nvPicPr>
        <p:blipFill>
          <a:blip r:embed="rId4"/>
          <a:srcRect l="1858" t="3571" r="3375" b="3571"/>
          <a:stretch>
            <a:fillRect/>
          </a:stretch>
        </p:blipFill>
        <p:spPr>
          <a:xfrm>
            <a:off x="457200" y="990600"/>
            <a:ext cx="4191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486400"/>
            <a:ext cx="42672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(পাকিস্তান)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5486400"/>
            <a:ext cx="39624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 সিন্ধু নদের অবস্থান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381000"/>
            <a:ext cx="4191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 সিন্ধু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us-River-New-2013-572x3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4724400" y="1200462"/>
            <a:ext cx="4038600" cy="4057338"/>
            <a:chOff x="4724400" y="990600"/>
            <a:chExt cx="4038600" cy="4419600"/>
          </a:xfrm>
        </p:grpSpPr>
        <p:grpSp>
          <p:nvGrpSpPr>
            <p:cNvPr id="11" name="Group 10"/>
            <p:cNvGrpSpPr/>
            <p:nvPr/>
          </p:nvGrpSpPr>
          <p:grpSpPr>
            <a:xfrm>
              <a:off x="4724400" y="990600"/>
              <a:ext cx="4038600" cy="4419600"/>
              <a:chOff x="4724400" y="990600"/>
              <a:chExt cx="4038600" cy="44196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724400" y="990600"/>
                <a:ext cx="4038600" cy="4419600"/>
                <a:chOff x="4724400" y="990600"/>
                <a:chExt cx="4038600" cy="4419600"/>
              </a:xfrm>
            </p:grpSpPr>
            <p:pic>
              <p:nvPicPr>
                <p:cNvPr id="7" name="Picture 6" descr="sindhu 6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24400" y="990600"/>
                  <a:ext cx="4038600" cy="44196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8" name="Freeform 7"/>
                <p:cNvSpPr/>
                <p:nvPr/>
              </p:nvSpPr>
              <p:spPr>
                <a:xfrm>
                  <a:off x="4994031" y="1209822"/>
                  <a:ext cx="886264" cy="1561513"/>
                </a:xfrm>
                <a:custGeom>
                  <a:avLst/>
                  <a:gdLst>
                    <a:gd name="connsiteX0" fmla="*/ 886264 w 886264"/>
                    <a:gd name="connsiteY0" fmla="*/ 0 h 1561513"/>
                    <a:gd name="connsiteX1" fmla="*/ 858129 w 886264"/>
                    <a:gd name="connsiteY1" fmla="*/ 56270 h 1561513"/>
                    <a:gd name="connsiteX2" fmla="*/ 801858 w 886264"/>
                    <a:gd name="connsiteY2" fmla="*/ 168812 h 1561513"/>
                    <a:gd name="connsiteX3" fmla="*/ 759655 w 886264"/>
                    <a:gd name="connsiteY3" fmla="*/ 253218 h 1561513"/>
                    <a:gd name="connsiteX4" fmla="*/ 717452 w 886264"/>
                    <a:gd name="connsiteY4" fmla="*/ 267286 h 1561513"/>
                    <a:gd name="connsiteX5" fmla="*/ 675249 w 886264"/>
                    <a:gd name="connsiteY5" fmla="*/ 295421 h 1561513"/>
                    <a:gd name="connsiteX6" fmla="*/ 647114 w 886264"/>
                    <a:gd name="connsiteY6" fmla="*/ 337624 h 1561513"/>
                    <a:gd name="connsiteX7" fmla="*/ 590843 w 886264"/>
                    <a:gd name="connsiteY7" fmla="*/ 407963 h 1561513"/>
                    <a:gd name="connsiteX8" fmla="*/ 562707 w 886264"/>
                    <a:gd name="connsiteY8" fmla="*/ 492369 h 1561513"/>
                    <a:gd name="connsiteX9" fmla="*/ 534572 w 886264"/>
                    <a:gd name="connsiteY9" fmla="*/ 576775 h 1561513"/>
                    <a:gd name="connsiteX10" fmla="*/ 520504 w 886264"/>
                    <a:gd name="connsiteY10" fmla="*/ 618978 h 1561513"/>
                    <a:gd name="connsiteX11" fmla="*/ 492369 w 886264"/>
                    <a:gd name="connsiteY11" fmla="*/ 661181 h 1561513"/>
                    <a:gd name="connsiteX12" fmla="*/ 478301 w 886264"/>
                    <a:gd name="connsiteY12" fmla="*/ 829993 h 1561513"/>
                    <a:gd name="connsiteX13" fmla="*/ 464234 w 886264"/>
                    <a:gd name="connsiteY13" fmla="*/ 872196 h 1561513"/>
                    <a:gd name="connsiteX14" fmla="*/ 436098 w 886264"/>
                    <a:gd name="connsiteY14" fmla="*/ 900332 h 1561513"/>
                    <a:gd name="connsiteX15" fmla="*/ 407963 w 886264"/>
                    <a:gd name="connsiteY15" fmla="*/ 942535 h 1561513"/>
                    <a:gd name="connsiteX16" fmla="*/ 351692 w 886264"/>
                    <a:gd name="connsiteY16" fmla="*/ 998806 h 1561513"/>
                    <a:gd name="connsiteX17" fmla="*/ 253218 w 886264"/>
                    <a:gd name="connsiteY17" fmla="*/ 1026941 h 1561513"/>
                    <a:gd name="connsiteX18" fmla="*/ 182880 w 886264"/>
                    <a:gd name="connsiteY18" fmla="*/ 1097280 h 1561513"/>
                    <a:gd name="connsiteX19" fmla="*/ 154744 w 886264"/>
                    <a:gd name="connsiteY19" fmla="*/ 1125415 h 1561513"/>
                    <a:gd name="connsiteX20" fmla="*/ 112541 w 886264"/>
                    <a:gd name="connsiteY20" fmla="*/ 1209821 h 1561513"/>
                    <a:gd name="connsiteX21" fmla="*/ 70338 w 886264"/>
                    <a:gd name="connsiteY21" fmla="*/ 1294227 h 1561513"/>
                    <a:gd name="connsiteX22" fmla="*/ 84406 w 886264"/>
                    <a:gd name="connsiteY22" fmla="*/ 1336430 h 1561513"/>
                    <a:gd name="connsiteX23" fmla="*/ 126609 w 886264"/>
                    <a:gd name="connsiteY23" fmla="*/ 1364566 h 1561513"/>
                    <a:gd name="connsiteX24" fmla="*/ 98474 w 886264"/>
                    <a:gd name="connsiteY24" fmla="*/ 1448972 h 1561513"/>
                    <a:gd name="connsiteX25" fmla="*/ 42203 w 886264"/>
                    <a:gd name="connsiteY25" fmla="*/ 1505243 h 1561513"/>
                    <a:gd name="connsiteX26" fmla="*/ 0 w 886264"/>
                    <a:gd name="connsiteY26" fmla="*/ 1561513 h 1561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86264" h="1561513">
                      <a:moveTo>
                        <a:pt x="886264" y="0"/>
                      </a:moveTo>
                      <a:cubicBezTo>
                        <a:pt x="876886" y="18757"/>
                        <a:pt x="865917" y="36799"/>
                        <a:pt x="858129" y="56270"/>
                      </a:cubicBezTo>
                      <a:cubicBezTo>
                        <a:pt x="815023" y="164035"/>
                        <a:pt x="855784" y="114886"/>
                        <a:pt x="801858" y="168812"/>
                      </a:cubicBezTo>
                      <a:cubicBezTo>
                        <a:pt x="792591" y="196616"/>
                        <a:pt x="784448" y="233383"/>
                        <a:pt x="759655" y="253218"/>
                      </a:cubicBezTo>
                      <a:cubicBezTo>
                        <a:pt x="748076" y="262481"/>
                        <a:pt x="730715" y="260654"/>
                        <a:pt x="717452" y="267286"/>
                      </a:cubicBezTo>
                      <a:cubicBezTo>
                        <a:pt x="702330" y="274847"/>
                        <a:pt x="689317" y="286043"/>
                        <a:pt x="675249" y="295421"/>
                      </a:cubicBezTo>
                      <a:cubicBezTo>
                        <a:pt x="665871" y="309489"/>
                        <a:pt x="657676" y="324422"/>
                        <a:pt x="647114" y="337624"/>
                      </a:cubicBezTo>
                      <a:cubicBezTo>
                        <a:pt x="617882" y="374165"/>
                        <a:pt x="612493" y="359250"/>
                        <a:pt x="590843" y="407963"/>
                      </a:cubicBezTo>
                      <a:cubicBezTo>
                        <a:pt x="578798" y="435064"/>
                        <a:pt x="572085" y="464234"/>
                        <a:pt x="562707" y="492369"/>
                      </a:cubicBezTo>
                      <a:lnTo>
                        <a:pt x="534572" y="576775"/>
                      </a:lnTo>
                      <a:cubicBezTo>
                        <a:pt x="529883" y="590843"/>
                        <a:pt x="528729" y="606640"/>
                        <a:pt x="520504" y="618978"/>
                      </a:cubicBezTo>
                      <a:lnTo>
                        <a:pt x="492369" y="661181"/>
                      </a:lnTo>
                      <a:cubicBezTo>
                        <a:pt x="487680" y="717452"/>
                        <a:pt x="485764" y="774023"/>
                        <a:pt x="478301" y="829993"/>
                      </a:cubicBezTo>
                      <a:cubicBezTo>
                        <a:pt x="476341" y="844691"/>
                        <a:pt x="471863" y="859481"/>
                        <a:pt x="464234" y="872196"/>
                      </a:cubicBezTo>
                      <a:cubicBezTo>
                        <a:pt x="457410" y="883569"/>
                        <a:pt x="444384" y="889975"/>
                        <a:pt x="436098" y="900332"/>
                      </a:cubicBezTo>
                      <a:cubicBezTo>
                        <a:pt x="425536" y="913534"/>
                        <a:pt x="418966" y="929698"/>
                        <a:pt x="407963" y="942535"/>
                      </a:cubicBezTo>
                      <a:cubicBezTo>
                        <a:pt x="390700" y="962675"/>
                        <a:pt x="377426" y="992373"/>
                        <a:pt x="351692" y="998806"/>
                      </a:cubicBezTo>
                      <a:cubicBezTo>
                        <a:pt x="281035" y="1016469"/>
                        <a:pt x="313763" y="1006759"/>
                        <a:pt x="253218" y="1026941"/>
                      </a:cubicBezTo>
                      <a:lnTo>
                        <a:pt x="182880" y="1097280"/>
                      </a:lnTo>
                      <a:cubicBezTo>
                        <a:pt x="173501" y="1106659"/>
                        <a:pt x="162101" y="1114379"/>
                        <a:pt x="154744" y="1125415"/>
                      </a:cubicBezTo>
                      <a:cubicBezTo>
                        <a:pt x="74113" y="1246363"/>
                        <a:pt x="170784" y="1093336"/>
                        <a:pt x="112541" y="1209821"/>
                      </a:cubicBezTo>
                      <a:cubicBezTo>
                        <a:pt x="58000" y="1318903"/>
                        <a:pt x="105698" y="1188148"/>
                        <a:pt x="70338" y="1294227"/>
                      </a:cubicBezTo>
                      <a:cubicBezTo>
                        <a:pt x="75027" y="1308295"/>
                        <a:pt x="75143" y="1324851"/>
                        <a:pt x="84406" y="1336430"/>
                      </a:cubicBezTo>
                      <a:cubicBezTo>
                        <a:pt x="94968" y="1349632"/>
                        <a:pt x="124512" y="1347789"/>
                        <a:pt x="126609" y="1364566"/>
                      </a:cubicBezTo>
                      <a:cubicBezTo>
                        <a:pt x="130288" y="1393994"/>
                        <a:pt x="119445" y="1428001"/>
                        <a:pt x="98474" y="1448972"/>
                      </a:cubicBezTo>
                      <a:lnTo>
                        <a:pt x="42203" y="1505243"/>
                      </a:lnTo>
                      <a:cubicBezTo>
                        <a:pt x="24819" y="1557393"/>
                        <a:pt x="41398" y="1540815"/>
                        <a:pt x="0" y="1561513"/>
                      </a:cubicBezTo>
                    </a:path>
                  </a:pathLst>
                </a:custGeom>
                <a:ln w="762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ular Callout 9"/>
              <p:cNvSpPr/>
              <p:nvPr/>
            </p:nvSpPr>
            <p:spPr>
              <a:xfrm>
                <a:off x="5486400" y="2286000"/>
                <a:ext cx="762000" cy="533400"/>
              </a:xfrm>
              <a:prstGeom prst="wedgeRectCallout">
                <a:avLst>
                  <a:gd name="adj1" fmla="val -42986"/>
                  <a:gd name="adj2" fmla="val -12484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সিন্ধু</a:t>
                </a:r>
                <a:r>
                  <a:rPr lang="bn-BD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943600" y="2895600"/>
              <a:ext cx="1066800" cy="609600"/>
              <a:chOff x="9525000" y="2667000"/>
              <a:chExt cx="1066800" cy="609600"/>
            </a:xfrm>
          </p:grpSpPr>
          <p:pic>
            <p:nvPicPr>
              <p:cNvPr id="15" name="Picture 14" descr="sindhu 6.png"/>
              <p:cNvPicPr>
                <a:picLocks noChangeAspect="1"/>
              </p:cNvPicPr>
              <p:nvPr/>
            </p:nvPicPr>
            <p:blipFill>
              <a:blip r:embed="rId4"/>
              <a:srcRect l="26415" t="55172" r="47170" b="31035"/>
              <a:stretch>
                <a:fillRect/>
              </a:stretch>
            </p:blipFill>
            <p:spPr>
              <a:xfrm>
                <a:off x="9525000" y="2667000"/>
                <a:ext cx="1066800" cy="6096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9601200" y="26670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ভারত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4801468"/>
              </p:ext>
            </p:extLst>
          </p:nvPr>
        </p:nvGraphicFramePr>
        <p:xfrm>
          <a:off x="533400" y="381000"/>
          <a:ext cx="8153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975410B9-4DF9-454B-9805-AD63124D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9981B4F-8301-4234-8E2F-B93DCD0E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07C31B-F70C-4475-8E1E-3E9B1053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9007C31B-F70C-4475-8E1E-3E9B1053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007C31B-F70C-4475-8E1E-3E9B1053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9DF738-EB97-4B33-A03E-EF878B3AE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3E9DF738-EB97-4B33-A03E-EF878B3AE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3E9DF738-EB97-4B33-A03E-EF878B3AE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00E284-9FEC-41C5-BC1D-57B9AB5C0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6200E284-9FEC-41C5-BC1D-57B9AB5C0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6200E284-9FEC-41C5-BC1D-57B9AB5C0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8A8896-8436-4E5C-91BF-5BB3FDDE8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3C8A8896-8436-4E5C-91BF-5BB3FDDE8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3C8A8896-8436-4E5C-91BF-5BB3FDDE8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895" r="13324"/>
          <a:stretch>
            <a:fillRect/>
          </a:stretch>
        </p:blipFill>
        <p:spPr bwMode="auto">
          <a:xfrm>
            <a:off x="381000" y="838200"/>
            <a:ext cx="8382000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743200" y="381000"/>
            <a:ext cx="4572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দেশসমূহ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381000" y="3733800"/>
            <a:ext cx="1752600" cy="259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5334000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905000"/>
            <a:ext cx="2438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এশিয়ার বড় নদী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895600"/>
            <a:ext cx="2438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এশিয়ায় জনসংখ্যায় ছোট দেশ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810000"/>
            <a:ext cx="24384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পৃথিবীর সবচেয়ে পূর্বের দেশ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4724400"/>
            <a:ext cx="24384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সূর্যোদয়ের দেশ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5735782"/>
            <a:ext cx="2438400" cy="7412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বিশ্বের শিল্পোন্নত দেশ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81000" y="228600"/>
            <a:ext cx="2514600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তথ্যগুলো জানার জন্য নিচে বাটনসমূহে ক্লিক করুন 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381000" y="3428206"/>
            <a:ext cx="6553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/>
          <p:cNvSpPr/>
          <p:nvPr/>
        </p:nvSpPr>
        <p:spPr>
          <a:xfrm>
            <a:off x="2971800" y="304800"/>
            <a:ext cx="5943600" cy="762000"/>
          </a:xfrm>
          <a:prstGeom prst="frame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 নজরে এশিয়া মহাদেশের কিছু তথ্য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76600" y="1143000"/>
            <a:ext cx="5410200" cy="5257800"/>
            <a:chOff x="3276600" y="1143000"/>
            <a:chExt cx="5410200" cy="5257800"/>
          </a:xfrm>
        </p:grpSpPr>
        <p:pic>
          <p:nvPicPr>
            <p:cNvPr id="10" name="Picture 9" descr="Yangtze_River.jpg"/>
            <p:cNvPicPr>
              <a:picLocks noChangeAspect="1"/>
            </p:cNvPicPr>
            <p:nvPr/>
          </p:nvPicPr>
          <p:blipFill>
            <a:blip r:embed="rId3" cstate="print"/>
            <a:srcRect r="3636"/>
            <a:stretch>
              <a:fillRect/>
            </a:stretch>
          </p:blipFill>
          <p:spPr>
            <a:xfrm>
              <a:off x="3276600" y="1143000"/>
              <a:ext cx="5410200" cy="525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648200" y="21336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ইয়াংসি নদী</a:t>
              </a:r>
              <a:endParaRPr lang="en-US" sz="3600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 l="29283" t="17708" r="18594" b="14583"/>
          <a:stretch>
            <a:fillRect/>
          </a:stretch>
        </p:blipFill>
        <p:spPr bwMode="auto">
          <a:xfrm>
            <a:off x="3276600" y="1143000"/>
            <a:ext cx="54102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3276600" y="1066800"/>
            <a:ext cx="5410200" cy="5334000"/>
            <a:chOff x="3276600" y="1066800"/>
            <a:chExt cx="5410200" cy="5334000"/>
          </a:xfrm>
        </p:grpSpPr>
        <p:pic>
          <p:nvPicPr>
            <p:cNvPr id="17" name="Picture 16" descr="japa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6600" y="1066800"/>
              <a:ext cx="5410200" cy="533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Rounded Rectangle 17"/>
            <p:cNvSpPr/>
            <p:nvPr/>
          </p:nvSpPr>
          <p:spPr>
            <a:xfrm>
              <a:off x="3352800" y="1676400"/>
              <a:ext cx="24384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জাপান</a:t>
              </a:r>
              <a:endParaRPr lang="en-US" sz="3600" b="1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76600" y="1066800"/>
            <a:ext cx="5438775" cy="5410199"/>
            <a:chOff x="3276600" y="1066800"/>
            <a:chExt cx="5438775" cy="5410199"/>
          </a:xfrm>
        </p:grpSpPr>
        <p:pic>
          <p:nvPicPr>
            <p:cNvPr id="20" name="Picture 19" descr="Rising sun3.jpg"/>
            <p:cNvPicPr>
              <a:picLocks noChangeAspect="1"/>
            </p:cNvPicPr>
            <p:nvPr/>
          </p:nvPicPr>
          <p:blipFill>
            <a:blip r:embed="rId6"/>
            <a:srcRect l="20982" r="10550"/>
            <a:stretch>
              <a:fillRect/>
            </a:stretch>
          </p:blipFill>
          <p:spPr>
            <a:xfrm>
              <a:off x="3276600" y="1066800"/>
              <a:ext cx="5410200" cy="54101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 descr="japan2.jpg"/>
            <p:cNvPicPr>
              <a:picLocks noChangeAspect="1"/>
            </p:cNvPicPr>
            <p:nvPr/>
          </p:nvPicPr>
          <p:blipFill>
            <a:blip r:embed="rId7"/>
            <a:srcRect t="8163"/>
            <a:stretch>
              <a:fillRect/>
            </a:stretch>
          </p:blipFill>
          <p:spPr>
            <a:xfrm>
              <a:off x="6781800" y="4876800"/>
              <a:ext cx="1933575" cy="1543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Rounded Rectangle 21"/>
            <p:cNvSpPr/>
            <p:nvPr/>
          </p:nvSpPr>
          <p:spPr>
            <a:xfrm>
              <a:off x="4495800" y="2971800"/>
              <a:ext cx="2438400" cy="6858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জাপান</a:t>
              </a:r>
              <a:endPara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10426" y="990600"/>
            <a:ext cx="5552574" cy="5486400"/>
            <a:chOff x="3210426" y="990600"/>
            <a:chExt cx="5552574" cy="54864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8"/>
            <a:srcRect l="38653" t="14583" r="15666" b="6250"/>
            <a:stretch>
              <a:fillRect/>
            </a:stretch>
          </p:blipFill>
          <p:spPr bwMode="auto">
            <a:xfrm>
              <a:off x="3210426" y="990600"/>
              <a:ext cx="5552574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Oval 31"/>
            <p:cNvSpPr/>
            <p:nvPr/>
          </p:nvSpPr>
          <p:spPr>
            <a:xfrm>
              <a:off x="7162800" y="2133600"/>
              <a:ext cx="12954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04800"/>
            <a:ext cx="3200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8400" y="304800"/>
            <a:ext cx="2590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181600"/>
            <a:ext cx="85344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মানচিত্রে চিহ্নিত দেশসমূহ পরস্পরের মধ্যে সহযোগিতা বৃদ্ধির জন্য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সার্ক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গড়ে উঠেছে- উক্তিটি ৫-৭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বাক্যে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524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2743200" y="990600"/>
            <a:ext cx="4191000" cy="3886200"/>
            <a:chOff x="304800" y="1371600"/>
            <a:chExt cx="3886200" cy="3786112"/>
          </a:xfrm>
        </p:grpSpPr>
        <p:pic>
          <p:nvPicPr>
            <p:cNvPr id="10" name="Picture 9" descr="South_Asia_(orthographic_projection)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371600"/>
              <a:ext cx="3886200" cy="37861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Freeform 10"/>
            <p:cNvSpPr/>
            <p:nvPr/>
          </p:nvSpPr>
          <p:spPr>
            <a:xfrm>
              <a:off x="1664315" y="2697233"/>
              <a:ext cx="1036682" cy="1046562"/>
            </a:xfrm>
            <a:custGeom>
              <a:avLst/>
              <a:gdLst>
                <a:gd name="connsiteX0" fmla="*/ 9740 w 1036682"/>
                <a:gd name="connsiteY0" fmla="*/ 368352 h 1046562"/>
                <a:gd name="connsiteX1" fmla="*/ 80079 w 1036682"/>
                <a:gd name="connsiteY1" fmla="*/ 326149 h 1046562"/>
                <a:gd name="connsiteX2" fmla="*/ 66011 w 1036682"/>
                <a:gd name="connsiteY2" fmla="*/ 283945 h 1046562"/>
                <a:gd name="connsiteX3" fmla="*/ 23808 w 1036682"/>
                <a:gd name="connsiteY3" fmla="*/ 255810 h 1046562"/>
                <a:gd name="connsiteX4" fmla="*/ 51943 w 1036682"/>
                <a:gd name="connsiteY4" fmla="*/ 171404 h 1046562"/>
                <a:gd name="connsiteX5" fmla="*/ 66011 w 1036682"/>
                <a:gd name="connsiteY5" fmla="*/ 86998 h 1046562"/>
                <a:gd name="connsiteX6" fmla="*/ 150417 w 1036682"/>
                <a:gd name="connsiteY6" fmla="*/ 58862 h 1046562"/>
                <a:gd name="connsiteX7" fmla="*/ 178553 w 1036682"/>
                <a:gd name="connsiteY7" fmla="*/ 30727 h 1046562"/>
                <a:gd name="connsiteX8" fmla="*/ 389568 w 1036682"/>
                <a:gd name="connsiteY8" fmla="*/ 30727 h 1046562"/>
                <a:gd name="connsiteX9" fmla="*/ 488042 w 1036682"/>
                <a:gd name="connsiteY9" fmla="*/ 72930 h 1046562"/>
                <a:gd name="connsiteX10" fmla="*/ 502110 w 1036682"/>
                <a:gd name="connsiteY10" fmla="*/ 115133 h 1046562"/>
                <a:gd name="connsiteX11" fmla="*/ 530245 w 1036682"/>
                <a:gd name="connsiteY11" fmla="*/ 143269 h 1046562"/>
                <a:gd name="connsiteX12" fmla="*/ 558380 w 1036682"/>
                <a:gd name="connsiteY12" fmla="*/ 185472 h 1046562"/>
                <a:gd name="connsiteX13" fmla="*/ 544313 w 1036682"/>
                <a:gd name="connsiteY13" fmla="*/ 227675 h 1046562"/>
                <a:gd name="connsiteX14" fmla="*/ 755328 w 1036682"/>
                <a:gd name="connsiteY14" fmla="*/ 255810 h 1046562"/>
                <a:gd name="connsiteX15" fmla="*/ 783463 w 1036682"/>
                <a:gd name="connsiteY15" fmla="*/ 312081 h 1046562"/>
                <a:gd name="connsiteX16" fmla="*/ 952276 w 1036682"/>
                <a:gd name="connsiteY16" fmla="*/ 298013 h 1046562"/>
                <a:gd name="connsiteX17" fmla="*/ 1036682 w 1036682"/>
                <a:gd name="connsiteY17" fmla="*/ 298013 h 1046562"/>
                <a:gd name="connsiteX18" fmla="*/ 1008547 w 1036682"/>
                <a:gd name="connsiteY18" fmla="*/ 326149 h 1046562"/>
                <a:gd name="connsiteX19" fmla="*/ 1008547 w 1036682"/>
                <a:gd name="connsiteY19" fmla="*/ 354284 h 1046562"/>
                <a:gd name="connsiteX20" fmla="*/ 994479 w 1036682"/>
                <a:gd name="connsiteY20" fmla="*/ 466825 h 1046562"/>
                <a:gd name="connsiteX21" fmla="*/ 839734 w 1036682"/>
                <a:gd name="connsiteY21" fmla="*/ 509029 h 1046562"/>
                <a:gd name="connsiteX22" fmla="*/ 797531 w 1036682"/>
                <a:gd name="connsiteY22" fmla="*/ 523096 h 1046562"/>
                <a:gd name="connsiteX23" fmla="*/ 755328 w 1036682"/>
                <a:gd name="connsiteY23" fmla="*/ 607502 h 1046562"/>
                <a:gd name="connsiteX24" fmla="*/ 670922 w 1036682"/>
                <a:gd name="connsiteY24" fmla="*/ 635638 h 1046562"/>
                <a:gd name="connsiteX25" fmla="*/ 600583 w 1036682"/>
                <a:gd name="connsiteY25" fmla="*/ 705976 h 1046562"/>
                <a:gd name="connsiteX26" fmla="*/ 572448 w 1036682"/>
                <a:gd name="connsiteY26" fmla="*/ 734112 h 1046562"/>
                <a:gd name="connsiteX27" fmla="*/ 572448 w 1036682"/>
                <a:gd name="connsiteY27" fmla="*/ 902924 h 1046562"/>
                <a:gd name="connsiteX28" fmla="*/ 600583 w 1036682"/>
                <a:gd name="connsiteY28" fmla="*/ 945127 h 1046562"/>
                <a:gd name="connsiteX29" fmla="*/ 614651 w 1036682"/>
                <a:gd name="connsiteY29" fmla="*/ 987330 h 1046562"/>
                <a:gd name="connsiteX30" fmla="*/ 530245 w 1036682"/>
                <a:gd name="connsiteY30" fmla="*/ 987330 h 1046562"/>
                <a:gd name="connsiteX31" fmla="*/ 544313 w 1036682"/>
                <a:gd name="connsiteY31" fmla="*/ 945127 h 1046562"/>
                <a:gd name="connsiteX32" fmla="*/ 516177 w 1036682"/>
                <a:gd name="connsiteY32" fmla="*/ 916992 h 1046562"/>
                <a:gd name="connsiteX33" fmla="*/ 473974 w 1036682"/>
                <a:gd name="connsiteY33" fmla="*/ 931059 h 1046562"/>
                <a:gd name="connsiteX34" fmla="*/ 445839 w 1036682"/>
                <a:gd name="connsiteY34" fmla="*/ 888856 h 1046562"/>
                <a:gd name="connsiteX35" fmla="*/ 431771 w 1036682"/>
                <a:gd name="connsiteY35" fmla="*/ 790382 h 1046562"/>
                <a:gd name="connsiteX36" fmla="*/ 403636 w 1036682"/>
                <a:gd name="connsiteY36" fmla="*/ 818518 h 1046562"/>
                <a:gd name="connsiteX37" fmla="*/ 375500 w 1036682"/>
                <a:gd name="connsiteY37" fmla="*/ 790382 h 1046562"/>
                <a:gd name="connsiteX38" fmla="*/ 361433 w 1036682"/>
                <a:gd name="connsiteY38" fmla="*/ 677841 h 1046562"/>
                <a:gd name="connsiteX39" fmla="*/ 347365 w 1036682"/>
                <a:gd name="connsiteY39" fmla="*/ 635638 h 1046562"/>
                <a:gd name="connsiteX40" fmla="*/ 333297 w 1036682"/>
                <a:gd name="connsiteY40" fmla="*/ 523096 h 1046562"/>
                <a:gd name="connsiteX41" fmla="*/ 305162 w 1036682"/>
                <a:gd name="connsiteY41" fmla="*/ 551232 h 1046562"/>
                <a:gd name="connsiteX42" fmla="*/ 262959 w 1036682"/>
                <a:gd name="connsiteY42" fmla="*/ 480893 h 1046562"/>
                <a:gd name="connsiteX43" fmla="*/ 234823 w 1036682"/>
                <a:gd name="connsiteY43" fmla="*/ 452758 h 1046562"/>
                <a:gd name="connsiteX44" fmla="*/ 164485 w 1036682"/>
                <a:gd name="connsiteY44" fmla="*/ 368352 h 1046562"/>
                <a:gd name="connsiteX45" fmla="*/ 37876 w 1036682"/>
                <a:gd name="connsiteY45" fmla="*/ 326149 h 104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36682" h="1046562">
                  <a:moveTo>
                    <a:pt x="9740" y="368352"/>
                  </a:moveTo>
                  <a:cubicBezTo>
                    <a:pt x="27514" y="362427"/>
                    <a:pt x="74562" y="353734"/>
                    <a:pt x="80079" y="326149"/>
                  </a:cubicBezTo>
                  <a:cubicBezTo>
                    <a:pt x="82987" y="311608"/>
                    <a:pt x="75275" y="295524"/>
                    <a:pt x="66011" y="283945"/>
                  </a:cubicBezTo>
                  <a:cubicBezTo>
                    <a:pt x="55449" y="270743"/>
                    <a:pt x="37876" y="265188"/>
                    <a:pt x="23808" y="255810"/>
                  </a:cubicBezTo>
                  <a:cubicBezTo>
                    <a:pt x="33186" y="227675"/>
                    <a:pt x="47067" y="200658"/>
                    <a:pt x="51943" y="171404"/>
                  </a:cubicBezTo>
                  <a:cubicBezTo>
                    <a:pt x="56632" y="143269"/>
                    <a:pt x="47228" y="108464"/>
                    <a:pt x="66011" y="86998"/>
                  </a:cubicBezTo>
                  <a:cubicBezTo>
                    <a:pt x="85540" y="64679"/>
                    <a:pt x="150417" y="58862"/>
                    <a:pt x="150417" y="58862"/>
                  </a:cubicBezTo>
                  <a:cubicBezTo>
                    <a:pt x="159796" y="49484"/>
                    <a:pt x="166690" y="36658"/>
                    <a:pt x="178553" y="30727"/>
                  </a:cubicBezTo>
                  <a:cubicBezTo>
                    <a:pt x="240007" y="0"/>
                    <a:pt x="336290" y="25883"/>
                    <a:pt x="389568" y="30727"/>
                  </a:cubicBezTo>
                  <a:cubicBezTo>
                    <a:pt x="423357" y="39174"/>
                    <a:pt x="463755" y="42571"/>
                    <a:pt x="488042" y="72930"/>
                  </a:cubicBezTo>
                  <a:cubicBezTo>
                    <a:pt x="497305" y="84509"/>
                    <a:pt x="494481" y="102417"/>
                    <a:pt x="502110" y="115133"/>
                  </a:cubicBezTo>
                  <a:cubicBezTo>
                    <a:pt x="508934" y="126506"/>
                    <a:pt x="521960" y="132912"/>
                    <a:pt x="530245" y="143269"/>
                  </a:cubicBezTo>
                  <a:cubicBezTo>
                    <a:pt x="540807" y="156471"/>
                    <a:pt x="549002" y="171404"/>
                    <a:pt x="558380" y="185472"/>
                  </a:cubicBezTo>
                  <a:cubicBezTo>
                    <a:pt x="541694" y="191034"/>
                    <a:pt x="471613" y="200413"/>
                    <a:pt x="544313" y="227675"/>
                  </a:cubicBezTo>
                  <a:cubicBezTo>
                    <a:pt x="570896" y="237644"/>
                    <a:pt x="748805" y="255085"/>
                    <a:pt x="755328" y="255810"/>
                  </a:cubicBezTo>
                  <a:lnTo>
                    <a:pt x="783463" y="312081"/>
                  </a:lnTo>
                  <a:cubicBezTo>
                    <a:pt x="839734" y="307392"/>
                    <a:pt x="896305" y="305476"/>
                    <a:pt x="952276" y="298013"/>
                  </a:cubicBezTo>
                  <a:cubicBezTo>
                    <a:pt x="1032663" y="287295"/>
                    <a:pt x="956295" y="271217"/>
                    <a:pt x="1036682" y="298013"/>
                  </a:cubicBezTo>
                  <a:cubicBezTo>
                    <a:pt x="1027304" y="307392"/>
                    <a:pt x="1019920" y="319325"/>
                    <a:pt x="1008547" y="326149"/>
                  </a:cubicBezTo>
                  <a:cubicBezTo>
                    <a:pt x="968354" y="350265"/>
                    <a:pt x="936196" y="330167"/>
                    <a:pt x="1008547" y="354284"/>
                  </a:cubicBezTo>
                  <a:cubicBezTo>
                    <a:pt x="1003858" y="391798"/>
                    <a:pt x="1005343" y="430614"/>
                    <a:pt x="994479" y="466825"/>
                  </a:cubicBezTo>
                  <a:cubicBezTo>
                    <a:pt x="978434" y="520307"/>
                    <a:pt x="844689" y="508478"/>
                    <a:pt x="839734" y="509029"/>
                  </a:cubicBezTo>
                  <a:cubicBezTo>
                    <a:pt x="825666" y="513718"/>
                    <a:pt x="808016" y="512611"/>
                    <a:pt x="797531" y="523096"/>
                  </a:cubicBezTo>
                  <a:cubicBezTo>
                    <a:pt x="748984" y="571642"/>
                    <a:pt x="824904" y="564016"/>
                    <a:pt x="755328" y="607502"/>
                  </a:cubicBezTo>
                  <a:cubicBezTo>
                    <a:pt x="730179" y="623220"/>
                    <a:pt x="670922" y="635638"/>
                    <a:pt x="670922" y="635638"/>
                  </a:cubicBezTo>
                  <a:lnTo>
                    <a:pt x="600583" y="705976"/>
                  </a:lnTo>
                  <a:lnTo>
                    <a:pt x="572448" y="734112"/>
                  </a:lnTo>
                  <a:cubicBezTo>
                    <a:pt x="612741" y="854988"/>
                    <a:pt x="551509" y="651646"/>
                    <a:pt x="572448" y="902924"/>
                  </a:cubicBezTo>
                  <a:cubicBezTo>
                    <a:pt x="573852" y="919773"/>
                    <a:pt x="593022" y="930005"/>
                    <a:pt x="600583" y="945127"/>
                  </a:cubicBezTo>
                  <a:cubicBezTo>
                    <a:pt x="607215" y="958390"/>
                    <a:pt x="609962" y="973262"/>
                    <a:pt x="614651" y="987330"/>
                  </a:cubicBezTo>
                  <a:cubicBezTo>
                    <a:pt x="590958" y="1003125"/>
                    <a:pt x="553938" y="1046562"/>
                    <a:pt x="530245" y="987330"/>
                  </a:cubicBezTo>
                  <a:cubicBezTo>
                    <a:pt x="524738" y="973562"/>
                    <a:pt x="539624" y="959195"/>
                    <a:pt x="544313" y="945127"/>
                  </a:cubicBezTo>
                  <a:cubicBezTo>
                    <a:pt x="534934" y="935749"/>
                    <a:pt x="529183" y="919593"/>
                    <a:pt x="516177" y="916992"/>
                  </a:cubicBezTo>
                  <a:cubicBezTo>
                    <a:pt x="501636" y="914084"/>
                    <a:pt x="487742" y="936566"/>
                    <a:pt x="473974" y="931059"/>
                  </a:cubicBezTo>
                  <a:cubicBezTo>
                    <a:pt x="458276" y="924780"/>
                    <a:pt x="455217" y="902924"/>
                    <a:pt x="445839" y="888856"/>
                  </a:cubicBezTo>
                  <a:cubicBezTo>
                    <a:pt x="441150" y="856031"/>
                    <a:pt x="448831" y="818815"/>
                    <a:pt x="431771" y="790382"/>
                  </a:cubicBezTo>
                  <a:cubicBezTo>
                    <a:pt x="424947" y="779009"/>
                    <a:pt x="416899" y="818518"/>
                    <a:pt x="403636" y="818518"/>
                  </a:cubicBezTo>
                  <a:cubicBezTo>
                    <a:pt x="390373" y="818518"/>
                    <a:pt x="384879" y="799761"/>
                    <a:pt x="375500" y="790382"/>
                  </a:cubicBezTo>
                  <a:cubicBezTo>
                    <a:pt x="370811" y="752868"/>
                    <a:pt x="368196" y="715037"/>
                    <a:pt x="361433" y="677841"/>
                  </a:cubicBezTo>
                  <a:cubicBezTo>
                    <a:pt x="358780" y="663252"/>
                    <a:pt x="350018" y="650227"/>
                    <a:pt x="347365" y="635638"/>
                  </a:cubicBezTo>
                  <a:cubicBezTo>
                    <a:pt x="340602" y="598442"/>
                    <a:pt x="337986" y="560610"/>
                    <a:pt x="333297" y="523096"/>
                  </a:cubicBezTo>
                  <a:cubicBezTo>
                    <a:pt x="323919" y="532475"/>
                    <a:pt x="318425" y="551232"/>
                    <a:pt x="305162" y="551232"/>
                  </a:cubicBezTo>
                  <a:cubicBezTo>
                    <a:pt x="276648" y="551232"/>
                    <a:pt x="269922" y="492498"/>
                    <a:pt x="262959" y="480893"/>
                  </a:cubicBezTo>
                  <a:cubicBezTo>
                    <a:pt x="256135" y="469520"/>
                    <a:pt x="244202" y="462136"/>
                    <a:pt x="234823" y="452758"/>
                  </a:cubicBezTo>
                  <a:cubicBezTo>
                    <a:pt x="220712" y="410424"/>
                    <a:pt x="220965" y="384489"/>
                    <a:pt x="164485" y="368352"/>
                  </a:cubicBezTo>
                  <a:cubicBezTo>
                    <a:pt x="25653" y="328686"/>
                    <a:pt x="0" y="401898"/>
                    <a:pt x="37876" y="326149"/>
                  </a:cubicBezTo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04800"/>
            <a:ext cx="4038600" cy="6096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 ভূক্ত দেশসমূহ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0" y="1371600"/>
            <a:ext cx="3886200" cy="3786112"/>
            <a:chOff x="304800" y="1371600"/>
            <a:chExt cx="3886200" cy="3786112"/>
          </a:xfrm>
        </p:grpSpPr>
        <p:pic>
          <p:nvPicPr>
            <p:cNvPr id="3" name="Picture 2" descr="South_Asia_(orthographic_projection).sv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371600"/>
              <a:ext cx="3886200" cy="37861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Freeform 5"/>
            <p:cNvSpPr/>
            <p:nvPr/>
          </p:nvSpPr>
          <p:spPr>
            <a:xfrm>
              <a:off x="1664315" y="2697233"/>
              <a:ext cx="1036682" cy="1046562"/>
            </a:xfrm>
            <a:custGeom>
              <a:avLst/>
              <a:gdLst>
                <a:gd name="connsiteX0" fmla="*/ 9740 w 1036682"/>
                <a:gd name="connsiteY0" fmla="*/ 368352 h 1046562"/>
                <a:gd name="connsiteX1" fmla="*/ 80079 w 1036682"/>
                <a:gd name="connsiteY1" fmla="*/ 326149 h 1046562"/>
                <a:gd name="connsiteX2" fmla="*/ 66011 w 1036682"/>
                <a:gd name="connsiteY2" fmla="*/ 283945 h 1046562"/>
                <a:gd name="connsiteX3" fmla="*/ 23808 w 1036682"/>
                <a:gd name="connsiteY3" fmla="*/ 255810 h 1046562"/>
                <a:gd name="connsiteX4" fmla="*/ 51943 w 1036682"/>
                <a:gd name="connsiteY4" fmla="*/ 171404 h 1046562"/>
                <a:gd name="connsiteX5" fmla="*/ 66011 w 1036682"/>
                <a:gd name="connsiteY5" fmla="*/ 86998 h 1046562"/>
                <a:gd name="connsiteX6" fmla="*/ 150417 w 1036682"/>
                <a:gd name="connsiteY6" fmla="*/ 58862 h 1046562"/>
                <a:gd name="connsiteX7" fmla="*/ 178553 w 1036682"/>
                <a:gd name="connsiteY7" fmla="*/ 30727 h 1046562"/>
                <a:gd name="connsiteX8" fmla="*/ 389568 w 1036682"/>
                <a:gd name="connsiteY8" fmla="*/ 30727 h 1046562"/>
                <a:gd name="connsiteX9" fmla="*/ 488042 w 1036682"/>
                <a:gd name="connsiteY9" fmla="*/ 72930 h 1046562"/>
                <a:gd name="connsiteX10" fmla="*/ 502110 w 1036682"/>
                <a:gd name="connsiteY10" fmla="*/ 115133 h 1046562"/>
                <a:gd name="connsiteX11" fmla="*/ 530245 w 1036682"/>
                <a:gd name="connsiteY11" fmla="*/ 143269 h 1046562"/>
                <a:gd name="connsiteX12" fmla="*/ 558380 w 1036682"/>
                <a:gd name="connsiteY12" fmla="*/ 185472 h 1046562"/>
                <a:gd name="connsiteX13" fmla="*/ 544313 w 1036682"/>
                <a:gd name="connsiteY13" fmla="*/ 227675 h 1046562"/>
                <a:gd name="connsiteX14" fmla="*/ 755328 w 1036682"/>
                <a:gd name="connsiteY14" fmla="*/ 255810 h 1046562"/>
                <a:gd name="connsiteX15" fmla="*/ 783463 w 1036682"/>
                <a:gd name="connsiteY15" fmla="*/ 312081 h 1046562"/>
                <a:gd name="connsiteX16" fmla="*/ 952276 w 1036682"/>
                <a:gd name="connsiteY16" fmla="*/ 298013 h 1046562"/>
                <a:gd name="connsiteX17" fmla="*/ 1036682 w 1036682"/>
                <a:gd name="connsiteY17" fmla="*/ 298013 h 1046562"/>
                <a:gd name="connsiteX18" fmla="*/ 1008547 w 1036682"/>
                <a:gd name="connsiteY18" fmla="*/ 326149 h 1046562"/>
                <a:gd name="connsiteX19" fmla="*/ 1008547 w 1036682"/>
                <a:gd name="connsiteY19" fmla="*/ 354284 h 1046562"/>
                <a:gd name="connsiteX20" fmla="*/ 994479 w 1036682"/>
                <a:gd name="connsiteY20" fmla="*/ 466825 h 1046562"/>
                <a:gd name="connsiteX21" fmla="*/ 839734 w 1036682"/>
                <a:gd name="connsiteY21" fmla="*/ 509029 h 1046562"/>
                <a:gd name="connsiteX22" fmla="*/ 797531 w 1036682"/>
                <a:gd name="connsiteY22" fmla="*/ 523096 h 1046562"/>
                <a:gd name="connsiteX23" fmla="*/ 755328 w 1036682"/>
                <a:gd name="connsiteY23" fmla="*/ 607502 h 1046562"/>
                <a:gd name="connsiteX24" fmla="*/ 670922 w 1036682"/>
                <a:gd name="connsiteY24" fmla="*/ 635638 h 1046562"/>
                <a:gd name="connsiteX25" fmla="*/ 600583 w 1036682"/>
                <a:gd name="connsiteY25" fmla="*/ 705976 h 1046562"/>
                <a:gd name="connsiteX26" fmla="*/ 572448 w 1036682"/>
                <a:gd name="connsiteY26" fmla="*/ 734112 h 1046562"/>
                <a:gd name="connsiteX27" fmla="*/ 572448 w 1036682"/>
                <a:gd name="connsiteY27" fmla="*/ 902924 h 1046562"/>
                <a:gd name="connsiteX28" fmla="*/ 600583 w 1036682"/>
                <a:gd name="connsiteY28" fmla="*/ 945127 h 1046562"/>
                <a:gd name="connsiteX29" fmla="*/ 614651 w 1036682"/>
                <a:gd name="connsiteY29" fmla="*/ 987330 h 1046562"/>
                <a:gd name="connsiteX30" fmla="*/ 530245 w 1036682"/>
                <a:gd name="connsiteY30" fmla="*/ 987330 h 1046562"/>
                <a:gd name="connsiteX31" fmla="*/ 544313 w 1036682"/>
                <a:gd name="connsiteY31" fmla="*/ 945127 h 1046562"/>
                <a:gd name="connsiteX32" fmla="*/ 516177 w 1036682"/>
                <a:gd name="connsiteY32" fmla="*/ 916992 h 1046562"/>
                <a:gd name="connsiteX33" fmla="*/ 473974 w 1036682"/>
                <a:gd name="connsiteY33" fmla="*/ 931059 h 1046562"/>
                <a:gd name="connsiteX34" fmla="*/ 445839 w 1036682"/>
                <a:gd name="connsiteY34" fmla="*/ 888856 h 1046562"/>
                <a:gd name="connsiteX35" fmla="*/ 431771 w 1036682"/>
                <a:gd name="connsiteY35" fmla="*/ 790382 h 1046562"/>
                <a:gd name="connsiteX36" fmla="*/ 403636 w 1036682"/>
                <a:gd name="connsiteY36" fmla="*/ 818518 h 1046562"/>
                <a:gd name="connsiteX37" fmla="*/ 375500 w 1036682"/>
                <a:gd name="connsiteY37" fmla="*/ 790382 h 1046562"/>
                <a:gd name="connsiteX38" fmla="*/ 361433 w 1036682"/>
                <a:gd name="connsiteY38" fmla="*/ 677841 h 1046562"/>
                <a:gd name="connsiteX39" fmla="*/ 347365 w 1036682"/>
                <a:gd name="connsiteY39" fmla="*/ 635638 h 1046562"/>
                <a:gd name="connsiteX40" fmla="*/ 333297 w 1036682"/>
                <a:gd name="connsiteY40" fmla="*/ 523096 h 1046562"/>
                <a:gd name="connsiteX41" fmla="*/ 305162 w 1036682"/>
                <a:gd name="connsiteY41" fmla="*/ 551232 h 1046562"/>
                <a:gd name="connsiteX42" fmla="*/ 262959 w 1036682"/>
                <a:gd name="connsiteY42" fmla="*/ 480893 h 1046562"/>
                <a:gd name="connsiteX43" fmla="*/ 234823 w 1036682"/>
                <a:gd name="connsiteY43" fmla="*/ 452758 h 1046562"/>
                <a:gd name="connsiteX44" fmla="*/ 164485 w 1036682"/>
                <a:gd name="connsiteY44" fmla="*/ 368352 h 1046562"/>
                <a:gd name="connsiteX45" fmla="*/ 37876 w 1036682"/>
                <a:gd name="connsiteY45" fmla="*/ 326149 h 104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36682" h="1046562">
                  <a:moveTo>
                    <a:pt x="9740" y="368352"/>
                  </a:moveTo>
                  <a:cubicBezTo>
                    <a:pt x="27514" y="362427"/>
                    <a:pt x="74562" y="353734"/>
                    <a:pt x="80079" y="326149"/>
                  </a:cubicBezTo>
                  <a:cubicBezTo>
                    <a:pt x="82987" y="311608"/>
                    <a:pt x="75275" y="295524"/>
                    <a:pt x="66011" y="283945"/>
                  </a:cubicBezTo>
                  <a:cubicBezTo>
                    <a:pt x="55449" y="270743"/>
                    <a:pt x="37876" y="265188"/>
                    <a:pt x="23808" y="255810"/>
                  </a:cubicBezTo>
                  <a:cubicBezTo>
                    <a:pt x="33186" y="227675"/>
                    <a:pt x="47067" y="200658"/>
                    <a:pt x="51943" y="171404"/>
                  </a:cubicBezTo>
                  <a:cubicBezTo>
                    <a:pt x="56632" y="143269"/>
                    <a:pt x="47228" y="108464"/>
                    <a:pt x="66011" y="86998"/>
                  </a:cubicBezTo>
                  <a:cubicBezTo>
                    <a:pt x="85540" y="64679"/>
                    <a:pt x="150417" y="58862"/>
                    <a:pt x="150417" y="58862"/>
                  </a:cubicBezTo>
                  <a:cubicBezTo>
                    <a:pt x="159796" y="49484"/>
                    <a:pt x="166690" y="36658"/>
                    <a:pt x="178553" y="30727"/>
                  </a:cubicBezTo>
                  <a:cubicBezTo>
                    <a:pt x="240007" y="0"/>
                    <a:pt x="336290" y="25883"/>
                    <a:pt x="389568" y="30727"/>
                  </a:cubicBezTo>
                  <a:cubicBezTo>
                    <a:pt x="423357" y="39174"/>
                    <a:pt x="463755" y="42571"/>
                    <a:pt x="488042" y="72930"/>
                  </a:cubicBezTo>
                  <a:cubicBezTo>
                    <a:pt x="497305" y="84509"/>
                    <a:pt x="494481" y="102417"/>
                    <a:pt x="502110" y="115133"/>
                  </a:cubicBezTo>
                  <a:cubicBezTo>
                    <a:pt x="508934" y="126506"/>
                    <a:pt x="521960" y="132912"/>
                    <a:pt x="530245" y="143269"/>
                  </a:cubicBezTo>
                  <a:cubicBezTo>
                    <a:pt x="540807" y="156471"/>
                    <a:pt x="549002" y="171404"/>
                    <a:pt x="558380" y="185472"/>
                  </a:cubicBezTo>
                  <a:cubicBezTo>
                    <a:pt x="541694" y="191034"/>
                    <a:pt x="471613" y="200413"/>
                    <a:pt x="544313" y="227675"/>
                  </a:cubicBezTo>
                  <a:cubicBezTo>
                    <a:pt x="570896" y="237644"/>
                    <a:pt x="748805" y="255085"/>
                    <a:pt x="755328" y="255810"/>
                  </a:cubicBezTo>
                  <a:lnTo>
                    <a:pt x="783463" y="312081"/>
                  </a:lnTo>
                  <a:cubicBezTo>
                    <a:pt x="839734" y="307392"/>
                    <a:pt x="896305" y="305476"/>
                    <a:pt x="952276" y="298013"/>
                  </a:cubicBezTo>
                  <a:cubicBezTo>
                    <a:pt x="1032663" y="287295"/>
                    <a:pt x="956295" y="271217"/>
                    <a:pt x="1036682" y="298013"/>
                  </a:cubicBezTo>
                  <a:cubicBezTo>
                    <a:pt x="1027304" y="307392"/>
                    <a:pt x="1019920" y="319325"/>
                    <a:pt x="1008547" y="326149"/>
                  </a:cubicBezTo>
                  <a:cubicBezTo>
                    <a:pt x="968354" y="350265"/>
                    <a:pt x="936196" y="330167"/>
                    <a:pt x="1008547" y="354284"/>
                  </a:cubicBezTo>
                  <a:cubicBezTo>
                    <a:pt x="1003858" y="391798"/>
                    <a:pt x="1005343" y="430614"/>
                    <a:pt x="994479" y="466825"/>
                  </a:cubicBezTo>
                  <a:cubicBezTo>
                    <a:pt x="978434" y="520307"/>
                    <a:pt x="844689" y="508478"/>
                    <a:pt x="839734" y="509029"/>
                  </a:cubicBezTo>
                  <a:cubicBezTo>
                    <a:pt x="825666" y="513718"/>
                    <a:pt x="808016" y="512611"/>
                    <a:pt x="797531" y="523096"/>
                  </a:cubicBezTo>
                  <a:cubicBezTo>
                    <a:pt x="748984" y="571642"/>
                    <a:pt x="824904" y="564016"/>
                    <a:pt x="755328" y="607502"/>
                  </a:cubicBezTo>
                  <a:cubicBezTo>
                    <a:pt x="730179" y="623220"/>
                    <a:pt x="670922" y="635638"/>
                    <a:pt x="670922" y="635638"/>
                  </a:cubicBezTo>
                  <a:lnTo>
                    <a:pt x="600583" y="705976"/>
                  </a:lnTo>
                  <a:lnTo>
                    <a:pt x="572448" y="734112"/>
                  </a:lnTo>
                  <a:cubicBezTo>
                    <a:pt x="612741" y="854988"/>
                    <a:pt x="551509" y="651646"/>
                    <a:pt x="572448" y="902924"/>
                  </a:cubicBezTo>
                  <a:cubicBezTo>
                    <a:pt x="573852" y="919773"/>
                    <a:pt x="593022" y="930005"/>
                    <a:pt x="600583" y="945127"/>
                  </a:cubicBezTo>
                  <a:cubicBezTo>
                    <a:pt x="607215" y="958390"/>
                    <a:pt x="609962" y="973262"/>
                    <a:pt x="614651" y="987330"/>
                  </a:cubicBezTo>
                  <a:cubicBezTo>
                    <a:pt x="590958" y="1003125"/>
                    <a:pt x="553938" y="1046562"/>
                    <a:pt x="530245" y="987330"/>
                  </a:cubicBezTo>
                  <a:cubicBezTo>
                    <a:pt x="524738" y="973562"/>
                    <a:pt x="539624" y="959195"/>
                    <a:pt x="544313" y="945127"/>
                  </a:cubicBezTo>
                  <a:cubicBezTo>
                    <a:pt x="534934" y="935749"/>
                    <a:pt x="529183" y="919593"/>
                    <a:pt x="516177" y="916992"/>
                  </a:cubicBezTo>
                  <a:cubicBezTo>
                    <a:pt x="501636" y="914084"/>
                    <a:pt x="487742" y="936566"/>
                    <a:pt x="473974" y="931059"/>
                  </a:cubicBezTo>
                  <a:cubicBezTo>
                    <a:pt x="458276" y="924780"/>
                    <a:pt x="455217" y="902924"/>
                    <a:pt x="445839" y="888856"/>
                  </a:cubicBezTo>
                  <a:cubicBezTo>
                    <a:pt x="441150" y="856031"/>
                    <a:pt x="448831" y="818815"/>
                    <a:pt x="431771" y="790382"/>
                  </a:cubicBezTo>
                  <a:cubicBezTo>
                    <a:pt x="424947" y="779009"/>
                    <a:pt x="416899" y="818518"/>
                    <a:pt x="403636" y="818518"/>
                  </a:cubicBezTo>
                  <a:cubicBezTo>
                    <a:pt x="390373" y="818518"/>
                    <a:pt x="384879" y="799761"/>
                    <a:pt x="375500" y="790382"/>
                  </a:cubicBezTo>
                  <a:cubicBezTo>
                    <a:pt x="370811" y="752868"/>
                    <a:pt x="368196" y="715037"/>
                    <a:pt x="361433" y="677841"/>
                  </a:cubicBezTo>
                  <a:cubicBezTo>
                    <a:pt x="358780" y="663252"/>
                    <a:pt x="350018" y="650227"/>
                    <a:pt x="347365" y="635638"/>
                  </a:cubicBezTo>
                  <a:cubicBezTo>
                    <a:pt x="340602" y="598442"/>
                    <a:pt x="337986" y="560610"/>
                    <a:pt x="333297" y="523096"/>
                  </a:cubicBezTo>
                  <a:cubicBezTo>
                    <a:pt x="323919" y="532475"/>
                    <a:pt x="318425" y="551232"/>
                    <a:pt x="305162" y="551232"/>
                  </a:cubicBezTo>
                  <a:cubicBezTo>
                    <a:pt x="276648" y="551232"/>
                    <a:pt x="269922" y="492498"/>
                    <a:pt x="262959" y="480893"/>
                  </a:cubicBezTo>
                  <a:cubicBezTo>
                    <a:pt x="256135" y="469520"/>
                    <a:pt x="244202" y="462136"/>
                    <a:pt x="234823" y="452758"/>
                  </a:cubicBezTo>
                  <a:cubicBezTo>
                    <a:pt x="220712" y="410424"/>
                    <a:pt x="220965" y="384489"/>
                    <a:pt x="164485" y="368352"/>
                  </a:cubicBezTo>
                  <a:cubicBezTo>
                    <a:pt x="25653" y="328686"/>
                    <a:pt x="0" y="401898"/>
                    <a:pt x="37876" y="326149"/>
                  </a:cubicBezTo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04800" y="5486400"/>
            <a:ext cx="3886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মানচিত্রে চিহ্নিত দেশসমূহের সংস্থার নাম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4114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" y="5486400"/>
            <a:ext cx="38862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সার্ক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43400" y="1371600"/>
            <a:ext cx="4572000" cy="5181600"/>
            <a:chOff x="4343400" y="1371600"/>
            <a:chExt cx="4572000" cy="5181600"/>
          </a:xfrm>
        </p:grpSpPr>
        <p:grpSp>
          <p:nvGrpSpPr>
            <p:cNvPr id="23" name="Group 22"/>
            <p:cNvGrpSpPr/>
            <p:nvPr/>
          </p:nvGrpSpPr>
          <p:grpSpPr>
            <a:xfrm>
              <a:off x="4343400" y="1371600"/>
              <a:ext cx="4572000" cy="5181600"/>
              <a:chOff x="4343400" y="1371600"/>
              <a:chExt cx="4572000" cy="5181600"/>
            </a:xfrm>
          </p:grpSpPr>
          <p:pic>
            <p:nvPicPr>
              <p:cNvPr id="2" name="Picture 1" descr="South-Asia-PowerPoint-Map.jpg"/>
              <p:cNvPicPr>
                <a:picLocks noChangeAspect="1"/>
              </p:cNvPicPr>
              <p:nvPr/>
            </p:nvPicPr>
            <p:blipFill>
              <a:blip r:embed="rId3"/>
              <a:srcRect l="21348" t="10625" r="20302" b="14997"/>
              <a:stretch>
                <a:fillRect/>
              </a:stretch>
            </p:blipFill>
            <p:spPr>
              <a:xfrm>
                <a:off x="4343400" y="1371600"/>
                <a:ext cx="4495800" cy="51816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1" name="Rounded Rectangular Callout 10"/>
              <p:cNvSpPr/>
              <p:nvPr/>
            </p:nvSpPr>
            <p:spPr>
              <a:xfrm>
                <a:off x="7162800" y="4800600"/>
                <a:ext cx="990600" cy="457200"/>
              </a:xfrm>
              <a:prstGeom prst="wedgeRoundRectCallout">
                <a:avLst>
                  <a:gd name="adj1" fmla="val 13249"/>
                  <a:gd name="adj2" fmla="val -285193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ounded Rectangular Callout 11"/>
              <p:cNvSpPr/>
              <p:nvPr/>
            </p:nvSpPr>
            <p:spPr>
              <a:xfrm>
                <a:off x="7620000" y="5562600"/>
                <a:ext cx="990600" cy="457200"/>
              </a:xfrm>
              <a:prstGeom prst="wedgeRoundRectCallout">
                <a:avLst>
                  <a:gd name="adj1" fmla="val -114561"/>
                  <a:gd name="adj2" fmla="val 53269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শ্রীলংকা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ounded Rectangular Callout 14"/>
              <p:cNvSpPr/>
              <p:nvPr/>
            </p:nvSpPr>
            <p:spPr>
              <a:xfrm>
                <a:off x="4419600" y="3886200"/>
                <a:ext cx="990600" cy="457200"/>
              </a:xfrm>
              <a:prstGeom prst="wedgeRoundRectCallout">
                <a:avLst>
                  <a:gd name="adj1" fmla="val 37392"/>
                  <a:gd name="adj2" fmla="val -208270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পাকিস্তান 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Rounded Rectangular Callout 15"/>
              <p:cNvSpPr/>
              <p:nvPr/>
            </p:nvSpPr>
            <p:spPr>
              <a:xfrm>
                <a:off x="6934200" y="1752600"/>
                <a:ext cx="990600" cy="457200"/>
              </a:xfrm>
              <a:prstGeom prst="wedgeRoundRectCallout">
                <a:avLst>
                  <a:gd name="adj1" fmla="val -44976"/>
                  <a:gd name="adj2" fmla="val 148653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নেপাল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Rounded Rectangular Callout 16"/>
              <p:cNvSpPr/>
              <p:nvPr/>
            </p:nvSpPr>
            <p:spPr>
              <a:xfrm>
                <a:off x="4572000" y="5486400"/>
                <a:ext cx="990600" cy="457200"/>
              </a:xfrm>
              <a:prstGeom prst="wedgeRoundRectCallout">
                <a:avLst>
                  <a:gd name="adj1" fmla="val 35971"/>
                  <a:gd name="adj2" fmla="val 99423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মালদ্বীপ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Rounded Rectangular Callout 17"/>
              <p:cNvSpPr/>
              <p:nvPr/>
            </p:nvSpPr>
            <p:spPr>
              <a:xfrm>
                <a:off x="7696200" y="2209800"/>
                <a:ext cx="990600" cy="457200"/>
              </a:xfrm>
              <a:prstGeom prst="wedgeRoundRectCallout">
                <a:avLst>
                  <a:gd name="adj1" fmla="val -22254"/>
                  <a:gd name="adj2" fmla="val 133269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ভূটান 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Rounded Rectangular Callout 19"/>
              <p:cNvSpPr/>
              <p:nvPr/>
            </p:nvSpPr>
            <p:spPr>
              <a:xfrm>
                <a:off x="4343400" y="1371600"/>
                <a:ext cx="1371600" cy="457200"/>
              </a:xfrm>
              <a:prstGeom prst="wedgeRoundRectCallout">
                <a:avLst>
                  <a:gd name="adj1" fmla="val -952"/>
                  <a:gd name="adj2" fmla="val 120961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আফগানিস্তান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Rounded Rectangular Callout 20"/>
              <p:cNvSpPr/>
              <p:nvPr/>
            </p:nvSpPr>
            <p:spPr>
              <a:xfrm>
                <a:off x="7924800" y="4114800"/>
                <a:ext cx="990600" cy="457200"/>
              </a:xfrm>
              <a:prstGeom prst="wedgeRoundRectCallout">
                <a:avLst>
                  <a:gd name="adj1" fmla="val -22254"/>
                  <a:gd name="adj2" fmla="val -192886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মায়ানমার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791200" y="29718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sz="28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0400" y="381000"/>
            <a:ext cx="5562600" cy="3200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  <a:endParaRPr lang="en-US" sz="28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৫</a:t>
            </a:r>
          </a:p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পাঠঃ ৪, এশিয়া মহাদেশে বাংলাদেশের অবস্থান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অধিবেশন -১) </a:t>
            </a:r>
          </a:p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038600"/>
            <a:ext cx="8382000" cy="2514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Email-abdulbaten84@gmail.com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.8787.jpg"/>
          <p:cNvPicPr>
            <a:picLocks noChangeAspect="1"/>
          </p:cNvPicPr>
          <p:nvPr/>
        </p:nvPicPr>
        <p:blipFill>
          <a:blip r:embed="rId2" cstate="print"/>
          <a:srcRect l="11493" r="16667" b="27071"/>
          <a:stretch>
            <a:fillRect/>
          </a:stretch>
        </p:blipFill>
        <p:spPr>
          <a:xfrm>
            <a:off x="990600" y="1295400"/>
            <a:ext cx="1884552" cy="2402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990600" y="381000"/>
            <a:ext cx="2057400" cy="533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" y="2362200"/>
            <a:ext cx="85344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এশিয়া মহাদেশের উত্তরে রয়েছ-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41910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মহাসাগর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648200" y="4191000"/>
            <a:ext cx="2743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প্রশান্ত মহাসাগর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791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আটলান্টিক মহাসাগর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572000" y="5791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মহাসাগর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57250" y="1143000"/>
            <a:ext cx="767715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এশিয়া মহাদেশের নদী-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নীল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ইয়াংসি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সিন্ধু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038600"/>
            <a:ext cx="614082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56044" y="5636580"/>
            <a:ext cx="343525" cy="638368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064000"/>
            <a:ext cx="2209800" cy="81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038600"/>
            <a:ext cx="2133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689600"/>
            <a:ext cx="2057400" cy="71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765800"/>
            <a:ext cx="2057400" cy="71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191000"/>
            <a:ext cx="614082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715000"/>
            <a:ext cx="614082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0" y="838200"/>
            <a:ext cx="7315200" cy="426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মানচিত্রটি ভালো করে দেখে নিচের প্রশ্নটির উত্তর দাও</a:t>
            </a:r>
            <a:r>
              <a:rPr lang="bn-BD" sz="2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কোন দেশ দ্বীপ রাষ্ট্র?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5181600"/>
            <a:ext cx="2590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ভারত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53340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(খ)পাকিস্তান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2514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ভূটান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334000" y="60198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শ্রীলংকা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04800"/>
            <a:ext cx="3886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outh-Asia-PowerPoint-Map.jpg"/>
          <p:cNvPicPr>
            <a:picLocks noChangeAspect="1"/>
          </p:cNvPicPr>
          <p:nvPr/>
        </p:nvPicPr>
        <p:blipFill>
          <a:blip r:embed="rId4"/>
          <a:srcRect l="22987" t="11462" r="22987" b="15448"/>
          <a:stretch>
            <a:fillRect/>
          </a:stretch>
        </p:blipFill>
        <p:spPr>
          <a:xfrm>
            <a:off x="1828800" y="1295400"/>
            <a:ext cx="3962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3505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334000"/>
            <a:ext cx="84582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বিশ্বের মানচিত্র অঙ্কণ করে সার্কভুক্ত দেশসমূহ চিহ্নিত করে নিয়ে আসবে।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outh-Asia-PowerPoint-Map.jpg"/>
          <p:cNvPicPr>
            <a:picLocks noChangeAspect="1"/>
          </p:cNvPicPr>
          <p:nvPr/>
        </p:nvPicPr>
        <p:blipFill>
          <a:blip r:embed="rId2"/>
          <a:srcRect l="22987" t="11462" r="22987" b="15448"/>
          <a:stretch>
            <a:fillRect/>
          </a:stretch>
        </p:blipFill>
        <p:spPr>
          <a:xfrm>
            <a:off x="2667000" y="1219200"/>
            <a:ext cx="4313663" cy="4124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us-River-New-2013-572x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2057400"/>
            <a:ext cx="6248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 smtClean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4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5000" y="304800"/>
            <a:ext cx="70104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এশিয়া মহাদেশের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1295400"/>
            <a:ext cx="1371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2133600"/>
            <a:ext cx="13716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ক্লিক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2895600"/>
            <a:ext cx="13716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3657600"/>
            <a:ext cx="13716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228600" y="228600"/>
            <a:ext cx="1524000" cy="11430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" y="4419600"/>
            <a:ext cx="13716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6096000"/>
            <a:ext cx="70104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মানচিত্রটি কোন মহাদেশের?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13895" r="13324"/>
          <a:stretch>
            <a:fillRect/>
          </a:stretch>
        </p:blipFill>
        <p:spPr bwMode="auto">
          <a:xfrm>
            <a:off x="1905000" y="1066800"/>
            <a:ext cx="69342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map_of_b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99667">
            <a:off x="5277254" y="3716630"/>
            <a:ext cx="6096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05000" y="5943600"/>
            <a:ext cx="70104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মানচিত্রটি কোন দেশের?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05000" y="304800"/>
            <a:ext cx="7010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5943600"/>
            <a:ext cx="7010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মধ্যে বাংলাদেশ থাকাকে কি বলা যায়?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000" y="304800"/>
            <a:ext cx="70104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5181600"/>
            <a:ext cx="13716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5943600"/>
            <a:ext cx="13716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 ক্লিক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04800"/>
            <a:ext cx="70104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3600" b="1" u="sng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</a:t>
            </a:r>
            <a:endParaRPr lang="en-US" sz="3200" b="1" u="sng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20" grpId="0" animBg="1"/>
      <p:bldP spid="22" grpId="0" animBg="1"/>
      <p:bldP spid="2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0161188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304800"/>
            <a:ext cx="3962400" cy="609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5105400"/>
            <a:ext cx="84582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জানি মানচিত্রের উপরের দিককে উত্তর, নিচের দিককে দক্ষিণ, বাম দিককে পশ্চিম এবং ডান দিককে পূর্ব ধরা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04800"/>
            <a:ext cx="5410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7010400" y="838199"/>
            <a:ext cx="1752600" cy="990601"/>
            <a:chOff x="7467600" y="152399"/>
            <a:chExt cx="1752600" cy="990601"/>
          </a:xfrm>
        </p:grpSpPr>
        <p:grpSp>
          <p:nvGrpSpPr>
            <p:cNvPr id="5" name="Group 87"/>
            <p:cNvGrpSpPr/>
            <p:nvPr/>
          </p:nvGrpSpPr>
          <p:grpSpPr>
            <a:xfrm>
              <a:off x="8077200" y="381000"/>
              <a:ext cx="609600" cy="533400"/>
              <a:chOff x="8153400" y="6096794"/>
              <a:chExt cx="609600" cy="5334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8191500" y="6362700"/>
                <a:ext cx="533400" cy="158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8153400" y="6324600"/>
                <a:ext cx="609600" cy="158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04"/>
            <p:cNvGrpSpPr/>
            <p:nvPr/>
          </p:nvGrpSpPr>
          <p:grpSpPr>
            <a:xfrm>
              <a:off x="7467600" y="152399"/>
              <a:ext cx="1752600" cy="990601"/>
              <a:chOff x="7467600" y="152399"/>
              <a:chExt cx="1752600" cy="9906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001000" y="838200"/>
                <a:ext cx="8382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2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দক্ষিণ</a:t>
                </a:r>
                <a:endParaRPr lang="en-US" sz="1200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924800" y="152399"/>
                <a:ext cx="838200" cy="2286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উত্তর</a:t>
                </a:r>
                <a:endParaRPr lang="en-US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534400" y="457200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পূর্ব</a:t>
                </a:r>
                <a:endParaRPr lang="en-US" sz="1400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467600" y="457199"/>
                <a:ext cx="762000" cy="3810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পশ্চিম</a:t>
                </a:r>
                <a:endParaRPr lang="en-US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6" name="Picture 15" descr="007-2000x2000-blank-worldmap-northern-hemisphere.png"/>
          <p:cNvPicPr>
            <a:picLocks noChangeAspect="1"/>
          </p:cNvPicPr>
          <p:nvPr/>
        </p:nvPicPr>
        <p:blipFill>
          <a:blip r:embed="rId3" cstate="print"/>
          <a:srcRect l="3333" t="3333" r="4444" b="4444"/>
          <a:stretch>
            <a:fillRect/>
          </a:stretch>
        </p:blipFill>
        <p:spPr>
          <a:xfrm>
            <a:off x="3124200" y="1524000"/>
            <a:ext cx="3048000" cy="304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76400" y="2743200"/>
            <a:ext cx="1066800" cy="761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28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60520" y="990600"/>
            <a:ext cx="117348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3200" y="3048000"/>
            <a:ext cx="960120" cy="45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28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1920" y="4648200"/>
            <a:ext cx="1173480" cy="609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28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ldren-in-class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"/>
            <a:ext cx="1524000" cy="1048273"/>
          </a:xfrm>
          <a:prstGeom prst="cub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sp>
        <p:nvSpPr>
          <p:cNvPr id="2" name="Rectangle 1"/>
          <p:cNvSpPr/>
          <p:nvPr/>
        </p:nvSpPr>
        <p:spPr>
          <a:xfrm>
            <a:off x="1066800" y="381000"/>
            <a:ext cx="3200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05600" y="381000"/>
            <a:ext cx="21336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৪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4102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মানচিত্র এবং তোমার পাঠ্য বই এর মানচিত্র দেখে এশিয়া মহাদেশের চারপার্শ্বে কোন কোন দেশ ও সাগর/ মহাসাগর আছে তা লেখ।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orld-map.jpg"/>
          <p:cNvPicPr>
            <a:picLocks noChangeAspect="1"/>
          </p:cNvPicPr>
          <p:nvPr/>
        </p:nvPicPr>
        <p:blipFill>
          <a:blip r:embed="rId4" cstate="print"/>
          <a:srcRect l="1130" t="3846" r="1243" b="3846"/>
          <a:stretch>
            <a:fillRect/>
          </a:stretch>
        </p:blipFill>
        <p:spPr>
          <a:xfrm>
            <a:off x="1905000" y="1295400"/>
            <a:ext cx="5562600" cy="4038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23187"/>
            <a:ext cx="1866900" cy="1752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96" y="1202601"/>
            <a:ext cx="5998804" cy="4512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sia 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815" y="1219200"/>
            <a:ext cx="2513785" cy="2708617"/>
          </a:xfrm>
          <a:prstGeom prst="rect">
            <a:avLst/>
          </a:prstGeom>
        </p:spPr>
      </p:pic>
      <p:sp>
        <p:nvSpPr>
          <p:cNvPr id="7" name="32-Point Star 6"/>
          <p:cNvSpPr/>
          <p:nvPr/>
        </p:nvSpPr>
        <p:spPr>
          <a:xfrm>
            <a:off x="7696200" y="5638800"/>
            <a:ext cx="1295400" cy="1066800"/>
          </a:xfrm>
          <a:prstGeom prst="star32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5638800"/>
            <a:ext cx="7315200" cy="9906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 ক্লিক করুন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04800"/>
            <a:ext cx="5410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 মানচিত্রে এশিয়া মহাদেশের অবস্থান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tic ocean map.gif"/>
          <p:cNvPicPr>
            <a:picLocks noChangeAspect="1"/>
          </p:cNvPicPr>
          <p:nvPr/>
        </p:nvPicPr>
        <p:blipFill>
          <a:blip r:embed="rId3"/>
          <a:srcRect t="1690" r="3704" b="5357"/>
          <a:stretch>
            <a:fillRect/>
          </a:stretch>
        </p:blipFill>
        <p:spPr>
          <a:xfrm>
            <a:off x="457200" y="1143000"/>
            <a:ext cx="39624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rctic oce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9350"/>
            <a:ext cx="3969361" cy="418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5715000"/>
            <a:ext cx="4191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মানচিত্রে উত্তর মহাসাগ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5715000"/>
            <a:ext cx="4114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মহাসাগর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এশিয়ার উত্তরে উত্তর মহাসাগর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2317</TotalTime>
  <Words>1384</Words>
  <Application>Microsoft Office PowerPoint</Application>
  <PresentationFormat>On-screen Show (4:3)</PresentationFormat>
  <Paragraphs>258</Paragraphs>
  <Slides>35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NikoshBAN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Hp</cp:lastModifiedBy>
  <cp:revision>276</cp:revision>
  <dcterms:created xsi:type="dcterms:W3CDTF">2014-05-19T06:43:56Z</dcterms:created>
  <dcterms:modified xsi:type="dcterms:W3CDTF">2016-08-09T14:25:15Z</dcterms:modified>
</cp:coreProperties>
</file>